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4"/>
  </p:sldMasterIdLst>
  <p:notesMasterIdLst>
    <p:notesMasterId r:id="rId16"/>
  </p:notesMasterIdLst>
  <p:sldIdLst>
    <p:sldId id="256" r:id="rId5"/>
    <p:sldId id="257" r:id="rId6"/>
    <p:sldId id="574" r:id="rId7"/>
    <p:sldId id="576" r:id="rId8"/>
    <p:sldId id="567" r:id="rId9"/>
    <p:sldId id="562" r:id="rId10"/>
    <p:sldId id="573" r:id="rId11"/>
    <p:sldId id="569" r:id="rId12"/>
    <p:sldId id="575" r:id="rId13"/>
    <p:sldId id="578" r:id="rId14"/>
    <p:sldId id="271" r:id="rId15"/>
  </p:sldIdLst>
  <p:sldSz cx="24382413" cy="13716000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D57"/>
    <a:srgbClr val="C1624D"/>
    <a:srgbClr val="3D6273"/>
    <a:srgbClr val="EAEAEA"/>
    <a:srgbClr val="425D69"/>
    <a:srgbClr val="597A6A"/>
    <a:srgbClr val="FFFFFF"/>
    <a:srgbClr val="F2CDA0"/>
    <a:srgbClr val="7C3E30"/>
    <a:srgbClr val="DDE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75374A-81CA-4740-88CB-3CC125DE054C}" v="2265" dt="2024-09-26T06:25:34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57" autoAdjust="0"/>
  </p:normalViewPr>
  <p:slideViewPr>
    <p:cSldViewPr snapToGrid="0" snapToObjects="1">
      <p:cViewPr varScale="1">
        <p:scale>
          <a:sx n="30" d="100"/>
          <a:sy n="30" d="100"/>
        </p:scale>
        <p:origin x="73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ne Brenner" userId="cd75a5ee-3c52-4691-9469-786dcd9143a2" providerId="ADAL" clId="{CB75374A-81CA-4740-88CB-3CC125DE054C}"/>
    <pc:docChg chg="undo redo custSel addSld delSld modSld sldOrd delMainMaster modMainMaster modNotesMaster">
      <pc:chgData name="Susanne Brenner" userId="cd75a5ee-3c52-4691-9469-786dcd9143a2" providerId="ADAL" clId="{CB75374A-81CA-4740-88CB-3CC125DE054C}" dt="2024-09-26T06:26:08.570" v="6824" actId="1076"/>
      <pc:docMkLst>
        <pc:docMk/>
      </pc:docMkLst>
      <pc:sldChg chg="addSp delSp modSp mod setBg">
        <pc:chgData name="Susanne Brenner" userId="cd75a5ee-3c52-4691-9469-786dcd9143a2" providerId="ADAL" clId="{CB75374A-81CA-4740-88CB-3CC125DE054C}" dt="2024-09-24T18:04:38.603" v="1495" actId="478"/>
        <pc:sldMkLst>
          <pc:docMk/>
          <pc:sldMk cId="889879662" sldId="256"/>
        </pc:sldMkLst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7" creationId="{F3060C83-F051-4F0E-ABAD-AA0DFC48B218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9" creationId="{83C98ABE-055B-441F-B07E-44F97F083C39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11" creationId="{29FDB030-9B49-4CED-8CCD-4D99382388AC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13" creationId="{3783CA14-24A1-485C-8B30-D6A5D87987AD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15" creationId="{9A97C86A-04D6-40F7-AE84-31AB43E6A846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17" creationId="{FF9F2414-84E8-453E-B1F3-389FDE8192D9}"/>
          </ac:spMkLst>
        </pc:spChg>
        <pc:spChg chg="add del">
          <ac:chgData name="Susanne Brenner" userId="cd75a5ee-3c52-4691-9469-786dcd9143a2" providerId="ADAL" clId="{CB75374A-81CA-4740-88CB-3CC125DE054C}" dt="2024-09-24T08:16:53.811" v="191" actId="26606"/>
          <ac:spMkLst>
            <pc:docMk/>
            <pc:sldMk cId="889879662" sldId="256"/>
            <ac:spMk id="19" creationId="{3ECA69A1-7536-43AC-85EF-C7106179F5ED}"/>
          </ac:spMkLst>
        </pc:spChg>
        <pc:picChg chg="add del mod">
          <ac:chgData name="Susanne Brenner" userId="cd75a5ee-3c52-4691-9469-786dcd9143a2" providerId="ADAL" clId="{CB75374A-81CA-4740-88CB-3CC125DE054C}" dt="2024-09-24T17:34:45.812" v="1487" actId="34307"/>
          <ac:picMkLst>
            <pc:docMk/>
            <pc:sldMk cId="889879662" sldId="256"/>
            <ac:picMk id="2" creationId="{6EE081B2-6CDF-949C-2A22-22D30C88BD76}"/>
          </ac:picMkLst>
        </pc:picChg>
        <pc:picChg chg="add del mod">
          <ac:chgData name="Susanne Brenner" userId="cd75a5ee-3c52-4691-9469-786dcd9143a2" providerId="ADAL" clId="{CB75374A-81CA-4740-88CB-3CC125DE054C}" dt="2024-09-24T18:04:37.524" v="1494" actId="478"/>
          <ac:picMkLst>
            <pc:docMk/>
            <pc:sldMk cId="889879662" sldId="256"/>
            <ac:picMk id="2" creationId="{91DFAA42-5D4E-9C59-343B-81A7E1127FAE}"/>
          </ac:picMkLst>
        </pc:picChg>
        <pc:picChg chg="add del mod">
          <ac:chgData name="Susanne Brenner" userId="cd75a5ee-3c52-4691-9469-786dcd9143a2" providerId="ADAL" clId="{CB75374A-81CA-4740-88CB-3CC125DE054C}" dt="2024-09-24T08:17:06.545" v="195" actId="478"/>
          <ac:picMkLst>
            <pc:docMk/>
            <pc:sldMk cId="889879662" sldId="256"/>
            <ac:picMk id="2" creationId="{B714C848-18E2-0179-B4AA-160B7A3BCA77}"/>
          </ac:picMkLst>
        </pc:picChg>
        <pc:picChg chg="add del mod">
          <ac:chgData name="Susanne Brenner" userId="cd75a5ee-3c52-4691-9469-786dcd9143a2" providerId="ADAL" clId="{CB75374A-81CA-4740-88CB-3CC125DE054C}" dt="2024-09-24T18:04:38.603" v="1495" actId="478"/>
          <ac:picMkLst>
            <pc:docMk/>
            <pc:sldMk cId="889879662" sldId="256"/>
            <ac:picMk id="3" creationId="{3F11A380-F011-652F-871A-7A156A1B5E71}"/>
          </ac:picMkLst>
        </pc:picChg>
        <pc:picChg chg="add del mod">
          <ac:chgData name="Susanne Brenner" userId="cd75a5ee-3c52-4691-9469-786dcd9143a2" providerId="ADAL" clId="{CB75374A-81CA-4740-88CB-3CC125DE054C}" dt="2024-09-24T18:04:34.264" v="1493" actId="34307"/>
          <ac:picMkLst>
            <pc:docMk/>
            <pc:sldMk cId="889879662" sldId="256"/>
            <ac:picMk id="4" creationId="{F5F0ACC2-876F-1E94-7E7D-E01EA3BD7F6F}"/>
          </ac:picMkLst>
        </pc:picChg>
      </pc:sldChg>
      <pc:sldChg chg="addSp delSp modSp add del mod">
        <pc:chgData name="Susanne Brenner" userId="cd75a5ee-3c52-4691-9469-786dcd9143a2" providerId="ADAL" clId="{CB75374A-81CA-4740-88CB-3CC125DE054C}" dt="2024-09-26T06:12:33.046" v="6775" actId="20577"/>
        <pc:sldMkLst>
          <pc:docMk/>
          <pc:sldMk cId="3730415887" sldId="257"/>
        </pc:sldMkLst>
        <pc:spChg chg="mod">
          <ac:chgData name="Susanne Brenner" userId="cd75a5ee-3c52-4691-9469-786dcd9143a2" providerId="ADAL" clId="{CB75374A-81CA-4740-88CB-3CC125DE054C}" dt="2024-09-24T08:33:23.565" v="430" actId="1076"/>
          <ac:spMkLst>
            <pc:docMk/>
            <pc:sldMk cId="3730415887" sldId="257"/>
            <ac:spMk id="2" creationId="{BE545B04-C682-3D48-84D6-431CC6FBD678}"/>
          </ac:spMkLst>
        </pc:spChg>
        <pc:spChg chg="mod">
          <ac:chgData name="Susanne Brenner" userId="cd75a5ee-3c52-4691-9469-786dcd9143a2" providerId="ADAL" clId="{CB75374A-81CA-4740-88CB-3CC125DE054C}" dt="2024-09-26T06:12:33.046" v="6775" actId="20577"/>
          <ac:spMkLst>
            <pc:docMk/>
            <pc:sldMk cId="3730415887" sldId="257"/>
            <ac:spMk id="3" creationId="{A85033F8-7B16-4A6E-A5D3-A69BD7D20542}"/>
          </ac:spMkLst>
        </pc:spChg>
        <pc:spChg chg="add del">
          <ac:chgData name="Susanne Brenner" userId="cd75a5ee-3c52-4691-9469-786dcd9143a2" providerId="ADAL" clId="{CB75374A-81CA-4740-88CB-3CC125DE054C}" dt="2024-09-24T08:18:35.372" v="199" actId="22"/>
          <ac:spMkLst>
            <pc:docMk/>
            <pc:sldMk cId="3730415887" sldId="257"/>
            <ac:spMk id="5" creationId="{EB9BF990-0D68-FFF5-ABB2-73362E06432B}"/>
          </ac:spMkLst>
        </pc:spChg>
        <pc:spChg chg="add mod">
          <ac:chgData name="Susanne Brenner" userId="cd75a5ee-3c52-4691-9469-786dcd9143a2" providerId="ADAL" clId="{CB75374A-81CA-4740-88CB-3CC125DE054C}" dt="2024-09-24T18:04:00.549" v="1490" actId="20577"/>
          <ac:spMkLst>
            <pc:docMk/>
            <pc:sldMk cId="3730415887" sldId="257"/>
            <ac:spMk id="6" creationId="{13018256-619C-76B5-5B34-E7115EF69A28}"/>
          </ac:spMkLst>
        </pc:spChg>
        <pc:spChg chg="add mod ord">
          <ac:chgData name="Susanne Brenner" userId="cd75a5ee-3c52-4691-9469-786dcd9143a2" providerId="ADAL" clId="{CB75374A-81CA-4740-88CB-3CC125DE054C}" dt="2024-09-24T08:33:00.047" v="423" actId="1076"/>
          <ac:spMkLst>
            <pc:docMk/>
            <pc:sldMk cId="3730415887" sldId="257"/>
            <ac:spMk id="7" creationId="{E0B91B65-8921-BE0A-277E-3A6D57AE1B7E}"/>
          </ac:spMkLst>
        </pc:spChg>
        <pc:grpChg chg="add mod">
          <ac:chgData name="Susanne Brenner" userId="cd75a5ee-3c52-4691-9469-786dcd9143a2" providerId="ADAL" clId="{CB75374A-81CA-4740-88CB-3CC125DE054C}" dt="2024-09-24T08:33:00.047" v="423" actId="1076"/>
          <ac:grpSpMkLst>
            <pc:docMk/>
            <pc:sldMk cId="3730415887" sldId="257"/>
            <ac:grpSpMk id="8" creationId="{5E5728E2-8AA6-3916-8A09-24459DECAF25}"/>
          </ac:grpSpMkLst>
        </pc:grpChg>
        <pc:picChg chg="add del mod">
          <ac:chgData name="Susanne Brenner" userId="cd75a5ee-3c52-4691-9469-786dcd9143a2" providerId="ADAL" clId="{CB75374A-81CA-4740-88CB-3CC125DE054C}" dt="2024-09-25T09:24:31.118" v="2074" actId="478"/>
          <ac:picMkLst>
            <pc:docMk/>
            <pc:sldMk cId="3730415887" sldId="257"/>
            <ac:picMk id="4" creationId="{E4B5ED6C-0325-CB88-D241-AE56BFBA2D2F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30415887" sldId="257"/>
            <ac:picMk id="4" creationId="{F26D7EFC-1E3E-91AB-F0C0-7E0F5BE174D8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30415887" sldId="257"/>
            <ac:picMk id="5" creationId="{6B624C2D-9AC3-EB48-4615-5BBE737824C6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30415887" sldId="257"/>
            <ac:picMk id="9" creationId="{640686B7-18ED-783A-D06E-72216E9325CA}"/>
          </ac:picMkLst>
        </pc:picChg>
        <pc:picChg chg="add del mod">
          <ac:chgData name="Susanne Brenner" userId="cd75a5ee-3c52-4691-9469-786dcd9143a2" providerId="ADAL" clId="{CB75374A-81CA-4740-88CB-3CC125DE054C}" dt="2024-09-25T09:24:35.034" v="2075" actId="478"/>
          <ac:picMkLst>
            <pc:docMk/>
            <pc:sldMk cId="3730415887" sldId="257"/>
            <ac:picMk id="10" creationId="{8A950FBB-5101-43DF-40B3-F6D9985EED2C}"/>
          </ac:picMkLst>
        </pc:picChg>
        <pc:picChg chg="add mod">
          <ac:chgData name="Susanne Brenner" userId="cd75a5ee-3c52-4691-9469-786dcd9143a2" providerId="ADAL" clId="{CB75374A-81CA-4740-88CB-3CC125DE054C}" dt="2024-09-24T08:33:00.047" v="423" actId="1076"/>
          <ac:picMkLst>
            <pc:docMk/>
            <pc:sldMk cId="3730415887" sldId="257"/>
            <ac:picMk id="1026" creationId="{08861F47-D8B3-7B43-F736-053E1F7DFAC5}"/>
          </ac:picMkLst>
        </pc:picChg>
      </pc:sldChg>
      <pc:sldChg chg="addSp delSp modSp mod">
        <pc:chgData name="Susanne Brenner" userId="cd75a5ee-3c52-4691-9469-786dcd9143a2" providerId="ADAL" clId="{CB75374A-81CA-4740-88CB-3CC125DE054C}" dt="2024-09-26T06:26:08.570" v="6824" actId="1076"/>
        <pc:sldMkLst>
          <pc:docMk/>
          <pc:sldMk cId="3783635927" sldId="271"/>
        </pc:sldMkLst>
        <pc:spChg chg="add del mod">
          <ac:chgData name="Susanne Brenner" userId="cd75a5ee-3c52-4691-9469-786dcd9143a2" providerId="ADAL" clId="{CB75374A-81CA-4740-88CB-3CC125DE054C}" dt="2024-09-26T06:25:29.353" v="6791" actId="478"/>
          <ac:spMkLst>
            <pc:docMk/>
            <pc:sldMk cId="3783635927" sldId="271"/>
            <ac:spMk id="2" creationId="{93711A7F-2A47-7E17-CE93-07C850001F9D}"/>
          </ac:spMkLst>
        </pc:spChg>
        <pc:spChg chg="add mod">
          <ac:chgData name="Susanne Brenner" userId="cd75a5ee-3c52-4691-9469-786dcd9143a2" providerId="ADAL" clId="{CB75374A-81CA-4740-88CB-3CC125DE054C}" dt="2024-09-26T06:26:08.570" v="6824" actId="1076"/>
          <ac:spMkLst>
            <pc:docMk/>
            <pc:sldMk cId="3783635927" sldId="271"/>
            <ac:spMk id="5" creationId="{13CFCD69-6B44-55BB-FD37-E17577FCE2B9}"/>
          </ac:spMkLst>
        </pc:spChg>
        <pc:spChg chg="mod">
          <ac:chgData name="Susanne Brenner" userId="cd75a5ee-3c52-4691-9469-786dcd9143a2" providerId="ADAL" clId="{CB75374A-81CA-4740-88CB-3CC125DE054C}" dt="2024-09-26T06:26:08.570" v="6824" actId="1076"/>
          <ac:spMkLst>
            <pc:docMk/>
            <pc:sldMk cId="3783635927" sldId="271"/>
            <ac:spMk id="23" creationId="{17875116-D852-4355-84A3-F84C3EFC63BF}"/>
          </ac:spMkLst>
        </pc:sp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83635927" sldId="271"/>
            <ac:picMk id="2" creationId="{AD037E85-C3D6-9E25-8E3D-632C4002245B}"/>
          </ac:picMkLst>
        </pc:picChg>
        <pc:picChg chg="add del mod">
          <ac:chgData name="Susanne Brenner" userId="cd75a5ee-3c52-4691-9469-786dcd9143a2" providerId="ADAL" clId="{CB75374A-81CA-4740-88CB-3CC125DE054C}" dt="2024-09-25T09:26:28.165" v="2109" actId="478"/>
          <ac:picMkLst>
            <pc:docMk/>
            <pc:sldMk cId="3783635927" sldId="271"/>
            <ac:picMk id="2" creationId="{B8B18BAD-5DC1-24C7-FA27-D1EE0F449764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83635927" sldId="271"/>
            <ac:picMk id="5" creationId="{D240CA33-589B-DD4C-F1C3-1BA36EB49C27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83635927" sldId="271"/>
            <ac:picMk id="6" creationId="{E1A05AEA-40A1-6FA4-AD16-0A0467B934AD}"/>
          </ac:picMkLst>
        </pc:picChg>
        <pc:picChg chg="add del mod">
          <ac:chgData name="Susanne Brenner" userId="cd75a5ee-3c52-4691-9469-786dcd9143a2" providerId="ADAL" clId="{CB75374A-81CA-4740-88CB-3CC125DE054C}" dt="2024-09-25T09:26:28.967" v="2110" actId="478"/>
          <ac:picMkLst>
            <pc:docMk/>
            <pc:sldMk cId="3783635927" sldId="271"/>
            <ac:picMk id="7" creationId="{9597796D-1ED1-6F30-CCCF-A13C67529227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6T06:20:15.634" v="6777" actId="47"/>
        <pc:sldMkLst>
          <pc:docMk/>
          <pc:sldMk cId="3782950103" sldId="548"/>
        </pc:sldMkLst>
        <pc:picChg chg="add del mod">
          <ac:chgData name="Susanne Brenner" userId="cd75a5ee-3c52-4691-9469-786dcd9143a2" providerId="ADAL" clId="{CB75374A-81CA-4740-88CB-3CC125DE054C}" dt="2024-09-25T09:25:39.945" v="2091" actId="478"/>
          <ac:picMkLst>
            <pc:docMk/>
            <pc:sldMk cId="3782950103" sldId="548"/>
            <ac:picMk id="3" creationId="{C02EE58D-B7B4-39E4-C110-7740FD690505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82950103" sldId="548"/>
            <ac:picMk id="3" creationId="{FDAA0A21-D474-2D69-E18C-73744096043E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82950103" sldId="548"/>
            <ac:picMk id="4" creationId="{A767402B-69C4-68C0-0A08-E2375B647D59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82950103" sldId="548"/>
            <ac:picMk id="7" creationId="{E9215491-2C6A-3FC7-BE7F-B4F5B1E7ED53}"/>
          </ac:picMkLst>
        </pc:picChg>
        <pc:picChg chg="add del mod">
          <ac:chgData name="Susanne Brenner" userId="cd75a5ee-3c52-4691-9469-786dcd9143a2" providerId="ADAL" clId="{CB75374A-81CA-4740-88CB-3CC125DE054C}" dt="2024-09-25T09:25:40.742" v="2092" actId="478"/>
          <ac:picMkLst>
            <pc:docMk/>
            <pc:sldMk cId="3782950103" sldId="548"/>
            <ac:picMk id="9" creationId="{4F8BA62B-1AEB-0712-4E4B-5A74D3E78E6F}"/>
          </ac:picMkLst>
        </pc:picChg>
      </pc:sldChg>
      <pc:sldChg chg="addSp delSp modSp del mod ord">
        <pc:chgData name="Susanne Brenner" userId="cd75a5ee-3c52-4691-9469-786dcd9143a2" providerId="ADAL" clId="{CB75374A-81CA-4740-88CB-3CC125DE054C}" dt="2024-09-25T09:51:04.331" v="2721" actId="47"/>
        <pc:sldMkLst>
          <pc:docMk/>
          <pc:sldMk cId="3745359464" sldId="549"/>
        </pc:sldMkLst>
        <pc:picChg chg="add del mod">
          <ac:chgData name="Susanne Brenner" userId="cd75a5ee-3c52-4691-9469-786dcd9143a2" providerId="ADAL" clId="{CB75374A-81CA-4740-88CB-3CC125DE054C}" dt="2024-09-25T09:25:43.823" v="2093" actId="478"/>
          <ac:picMkLst>
            <pc:docMk/>
            <pc:sldMk cId="3745359464" sldId="549"/>
            <ac:picMk id="5" creationId="{A84BBD18-9318-DE63-FFB8-F16048DFB219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45359464" sldId="549"/>
            <ac:picMk id="5" creationId="{DFDACF38-76DA-E0A7-3EBE-940B4532B0A0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45359464" sldId="549"/>
            <ac:picMk id="8" creationId="{D7DECAE5-D18C-E667-BFF7-44D51961C0B2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45359464" sldId="549"/>
            <ac:picMk id="9" creationId="{77BB5839-6703-0341-4062-38B670F3C1B0}"/>
          </ac:picMkLst>
        </pc:picChg>
        <pc:picChg chg="add del mod">
          <ac:chgData name="Susanne Brenner" userId="cd75a5ee-3c52-4691-9469-786dcd9143a2" providerId="ADAL" clId="{CB75374A-81CA-4740-88CB-3CC125DE054C}" dt="2024-09-25T09:25:44.661" v="2094" actId="478"/>
          <ac:picMkLst>
            <pc:docMk/>
            <pc:sldMk cId="3745359464" sldId="549"/>
            <ac:picMk id="10" creationId="{8E7E7410-4CDD-1EAE-4D6C-7DF36368C38B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17.410" v="6762" actId="47"/>
        <pc:sldMkLst>
          <pc:docMk/>
          <pc:sldMk cId="3749037294" sldId="551"/>
        </pc:sldMkLst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49037294" sldId="551"/>
            <ac:picMk id="5" creationId="{3089F19A-4F14-090E-867A-D54E3BA4FC55}"/>
          </ac:picMkLst>
        </pc:picChg>
        <pc:picChg chg="add del mod">
          <ac:chgData name="Susanne Brenner" userId="cd75a5ee-3c52-4691-9469-786dcd9143a2" providerId="ADAL" clId="{CB75374A-81CA-4740-88CB-3CC125DE054C}" dt="2024-09-25T09:25:50.443" v="2095" actId="478"/>
          <ac:picMkLst>
            <pc:docMk/>
            <pc:sldMk cId="3749037294" sldId="551"/>
            <ac:picMk id="5" creationId="{81E610E1-0B86-4EDC-DD62-4C5FE028557A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49037294" sldId="551"/>
            <ac:picMk id="6" creationId="{9910F4E6-6FAD-C422-963F-7E7FA7C5FF4E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49037294" sldId="551"/>
            <ac:picMk id="7" creationId="{32C377FD-DBAE-9CFF-F709-6CB653FD7A8E}"/>
          </ac:picMkLst>
        </pc:picChg>
        <pc:picChg chg="add del mod">
          <ac:chgData name="Susanne Brenner" userId="cd75a5ee-3c52-4691-9469-786dcd9143a2" providerId="ADAL" clId="{CB75374A-81CA-4740-88CB-3CC125DE054C}" dt="2024-09-25T09:25:51.085" v="2096" actId="478"/>
          <ac:picMkLst>
            <pc:docMk/>
            <pc:sldMk cId="3749037294" sldId="551"/>
            <ac:picMk id="8" creationId="{908EB7A5-4522-B46D-6346-4658C14991AA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18.424" v="6763" actId="47"/>
        <pc:sldMkLst>
          <pc:docMk/>
          <pc:sldMk cId="2767115427" sldId="552"/>
        </pc:sldMkLst>
        <pc:picChg chg="add del mod">
          <ac:chgData name="Susanne Brenner" userId="cd75a5ee-3c52-4691-9469-786dcd9143a2" providerId="ADAL" clId="{CB75374A-81CA-4740-88CB-3CC125DE054C}" dt="2024-09-25T09:25:56.337" v="2097" actId="478"/>
          <ac:picMkLst>
            <pc:docMk/>
            <pc:sldMk cId="2767115427" sldId="552"/>
            <ac:picMk id="2" creationId="{07171CF7-F8B0-3D7D-7117-B15FB2CB0449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2767115427" sldId="552"/>
            <ac:picMk id="2" creationId="{DB976B1A-B738-99B0-7F3C-AA22C33C8654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2767115427" sldId="552"/>
            <ac:picMk id="3" creationId="{8949F623-075D-6B03-3A4A-2DEFA0B3B8F0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2767115427" sldId="552"/>
            <ac:picMk id="4" creationId="{9AD45068-CC28-5408-F225-D2567B90CA4A}"/>
          </ac:picMkLst>
        </pc:picChg>
        <pc:picChg chg="add del mod">
          <ac:chgData name="Susanne Brenner" userId="cd75a5ee-3c52-4691-9469-786dcd9143a2" providerId="ADAL" clId="{CB75374A-81CA-4740-88CB-3CC125DE054C}" dt="2024-09-25T09:25:56.989" v="2098" actId="478"/>
          <ac:picMkLst>
            <pc:docMk/>
            <pc:sldMk cId="2767115427" sldId="552"/>
            <ac:picMk id="6" creationId="{306B5AE4-BB92-EBD3-2DA9-EDE714DB6896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19.942" v="6765" actId="47"/>
        <pc:sldMkLst>
          <pc:docMk/>
          <pc:sldMk cId="2712381353" sldId="553"/>
        </pc:sldMkLst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2712381353" sldId="553"/>
            <ac:picMk id="3" creationId="{04003D25-96F0-0554-A8EB-AA02669EB93E}"/>
          </ac:picMkLst>
        </pc:picChg>
        <pc:picChg chg="add del mod">
          <ac:chgData name="Susanne Brenner" userId="cd75a5ee-3c52-4691-9469-786dcd9143a2" providerId="ADAL" clId="{CB75374A-81CA-4740-88CB-3CC125DE054C}" dt="2024-09-25T09:26:08.305" v="2101" actId="478"/>
          <ac:picMkLst>
            <pc:docMk/>
            <pc:sldMk cId="2712381353" sldId="553"/>
            <ac:picMk id="3" creationId="{8134EC26-FFB5-FEC2-3353-F9BECA4F235D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2712381353" sldId="553"/>
            <ac:picMk id="4" creationId="{2256AFD8-EA45-0BF3-04C4-365A94154624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2712381353" sldId="553"/>
            <ac:picMk id="5" creationId="{67DAF7ED-1FE5-7E70-B21B-2A96C21B2870}"/>
          </ac:picMkLst>
        </pc:picChg>
        <pc:picChg chg="add del mod">
          <ac:chgData name="Susanne Brenner" userId="cd75a5ee-3c52-4691-9469-786dcd9143a2" providerId="ADAL" clId="{CB75374A-81CA-4740-88CB-3CC125DE054C}" dt="2024-09-25T09:26:09.390" v="2102" actId="478"/>
          <ac:picMkLst>
            <pc:docMk/>
            <pc:sldMk cId="2712381353" sldId="553"/>
            <ac:picMk id="6" creationId="{26B3CB8D-DFBD-3CDF-44D6-069B1120BB7A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19.204" v="6764" actId="47"/>
        <pc:sldMkLst>
          <pc:docMk/>
          <pc:sldMk cId="712841116" sldId="554"/>
        </pc:sldMkLst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712841116" sldId="554"/>
            <ac:picMk id="2" creationId="{90B3C97C-C58B-8A1B-0134-0D17969EDB62}"/>
          </ac:picMkLst>
        </pc:picChg>
        <pc:picChg chg="add del mod">
          <ac:chgData name="Susanne Brenner" userId="cd75a5ee-3c52-4691-9469-786dcd9143a2" providerId="ADAL" clId="{CB75374A-81CA-4740-88CB-3CC125DE054C}" dt="2024-09-25T09:26:02.641" v="2099" actId="478"/>
          <ac:picMkLst>
            <pc:docMk/>
            <pc:sldMk cId="712841116" sldId="554"/>
            <ac:picMk id="2" creationId="{F07B77B9-6750-E41A-C8ED-71F4AC788CA7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712841116" sldId="554"/>
            <ac:picMk id="4" creationId="{49EF658F-ED26-B870-8CD1-01203AC66E62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712841116" sldId="554"/>
            <ac:picMk id="9" creationId="{636F1899-9F96-16C4-A8ED-38217756FA11}"/>
          </ac:picMkLst>
        </pc:picChg>
        <pc:picChg chg="add del mod">
          <ac:chgData name="Susanne Brenner" userId="cd75a5ee-3c52-4691-9469-786dcd9143a2" providerId="ADAL" clId="{CB75374A-81CA-4740-88CB-3CC125DE054C}" dt="2024-09-25T09:26:03.357" v="2100" actId="478"/>
          <ac:picMkLst>
            <pc:docMk/>
            <pc:sldMk cId="712841116" sldId="554"/>
            <ac:picMk id="10" creationId="{36B1A7AC-414C-D49C-F0A5-516140972443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20.811" v="6766" actId="47"/>
        <pc:sldMkLst>
          <pc:docMk/>
          <pc:sldMk cId="175535342" sldId="555"/>
        </pc:sldMkLst>
        <pc:picChg chg="add del mod">
          <ac:chgData name="Susanne Brenner" userId="cd75a5ee-3c52-4691-9469-786dcd9143a2" providerId="ADAL" clId="{CB75374A-81CA-4740-88CB-3CC125DE054C}" dt="2024-09-25T09:26:15.950" v="2103" actId="478"/>
          <ac:picMkLst>
            <pc:docMk/>
            <pc:sldMk cId="175535342" sldId="555"/>
            <ac:picMk id="3" creationId="{91412B61-951C-01B4-8A9D-7146597CAD0F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175535342" sldId="555"/>
            <ac:picMk id="3" creationId="{C82281D6-6960-4564-0FE7-4AE26CE40061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175535342" sldId="555"/>
            <ac:picMk id="4" creationId="{D1FF00AE-0E39-EA0E-41B0-116335BF5508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175535342" sldId="555"/>
            <ac:picMk id="5" creationId="{5706275E-56C2-53BD-B7A7-AAF68AB3F126}"/>
          </ac:picMkLst>
        </pc:picChg>
        <pc:picChg chg="add del mod">
          <ac:chgData name="Susanne Brenner" userId="cd75a5ee-3c52-4691-9469-786dcd9143a2" providerId="ADAL" clId="{CB75374A-81CA-4740-88CB-3CC125DE054C}" dt="2024-09-25T09:26:16.684" v="2104" actId="478"/>
          <ac:picMkLst>
            <pc:docMk/>
            <pc:sldMk cId="175535342" sldId="555"/>
            <ac:picMk id="6" creationId="{46CB6904-DDE5-80CC-9E78-550E9B78F123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22.548" v="6768" actId="47"/>
        <pc:sldMkLst>
          <pc:docMk/>
          <pc:sldMk cId="3688875217" sldId="556"/>
        </pc:sldMkLst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688875217" sldId="556"/>
            <ac:picMk id="3" creationId="{447A8EE7-40C4-6596-C7FA-D6C214907EA9}"/>
          </ac:picMkLst>
        </pc:picChg>
        <pc:picChg chg="add del mod">
          <ac:chgData name="Susanne Brenner" userId="cd75a5ee-3c52-4691-9469-786dcd9143a2" providerId="ADAL" clId="{CB75374A-81CA-4740-88CB-3CC125DE054C}" dt="2024-09-25T09:26:23.759" v="2107" actId="478"/>
          <ac:picMkLst>
            <pc:docMk/>
            <pc:sldMk cId="3688875217" sldId="556"/>
            <ac:picMk id="3" creationId="{48DFDFE8-1378-4F5C-3B38-040CDD9A939E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688875217" sldId="556"/>
            <ac:picMk id="4" creationId="{FF420E7D-9B37-6723-FFF7-B4564BC08C03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688875217" sldId="556"/>
            <ac:picMk id="5" creationId="{C993EBA9-B766-D4EA-B0DC-5501A0496AAA}"/>
          </ac:picMkLst>
        </pc:picChg>
        <pc:picChg chg="add del mod">
          <ac:chgData name="Susanne Brenner" userId="cd75a5ee-3c52-4691-9469-786dcd9143a2" providerId="ADAL" clId="{CB75374A-81CA-4740-88CB-3CC125DE054C}" dt="2024-09-25T09:26:24.511" v="2108" actId="478"/>
          <ac:picMkLst>
            <pc:docMk/>
            <pc:sldMk cId="3688875217" sldId="556"/>
            <ac:picMk id="6" creationId="{ADA957DA-0806-F586-FFC2-EC107CB9897C}"/>
          </ac:picMkLst>
        </pc:picChg>
      </pc:sldChg>
      <pc:sldChg chg="addSp delSp modSp del mod">
        <pc:chgData name="Susanne Brenner" userId="cd75a5ee-3c52-4691-9469-786dcd9143a2" providerId="ADAL" clId="{CB75374A-81CA-4740-88CB-3CC125DE054C}" dt="2024-09-25T19:35:21.496" v="6767" actId="47"/>
        <pc:sldMkLst>
          <pc:docMk/>
          <pc:sldMk cId="3039378295" sldId="557"/>
        </pc:sldMkLst>
        <pc:picChg chg="add del mod">
          <ac:chgData name="Susanne Brenner" userId="cd75a5ee-3c52-4691-9469-786dcd9143a2" providerId="ADAL" clId="{CB75374A-81CA-4740-88CB-3CC125DE054C}" dt="2024-09-25T09:26:20.605" v="2105" actId="478"/>
          <ac:picMkLst>
            <pc:docMk/>
            <pc:sldMk cId="3039378295" sldId="557"/>
            <ac:picMk id="3" creationId="{332BA0E2-7735-E574-460A-3F956590E9A7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039378295" sldId="557"/>
            <ac:picMk id="3" creationId="{61D6DEBE-37DB-BDFF-1828-7F201954F49C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039378295" sldId="557"/>
            <ac:picMk id="4" creationId="{E911A3D6-21B1-1ED1-CA70-A1B77578DF1F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039378295" sldId="557"/>
            <ac:picMk id="5" creationId="{C1FEFFD6-8A3F-EA9E-3B75-2547D2E1257D}"/>
          </ac:picMkLst>
        </pc:picChg>
        <pc:picChg chg="add del mod">
          <ac:chgData name="Susanne Brenner" userId="cd75a5ee-3c52-4691-9469-786dcd9143a2" providerId="ADAL" clId="{CB75374A-81CA-4740-88CB-3CC125DE054C}" dt="2024-09-25T09:26:21.190" v="2106" actId="478"/>
          <ac:picMkLst>
            <pc:docMk/>
            <pc:sldMk cId="3039378295" sldId="557"/>
            <ac:picMk id="6" creationId="{D7CA3864-D225-93CF-1B34-9510C8DD1C8F}"/>
          </ac:picMkLst>
        </pc:picChg>
      </pc:sldChg>
      <pc:sldChg chg="del">
        <pc:chgData name="Susanne Brenner" userId="cd75a5ee-3c52-4691-9469-786dcd9143a2" providerId="ADAL" clId="{CB75374A-81CA-4740-88CB-3CC125DE054C}" dt="2024-09-24T10:10:12.003" v="929" actId="47"/>
        <pc:sldMkLst>
          <pc:docMk/>
          <pc:sldMk cId="2588636698" sldId="558"/>
        </pc:sldMkLst>
      </pc:sldChg>
      <pc:sldChg chg="del">
        <pc:chgData name="Susanne Brenner" userId="cd75a5ee-3c52-4691-9469-786dcd9143a2" providerId="ADAL" clId="{CB75374A-81CA-4740-88CB-3CC125DE054C}" dt="2024-09-24T10:10:01.377" v="927" actId="47"/>
        <pc:sldMkLst>
          <pc:docMk/>
          <pc:sldMk cId="1330003159" sldId="559"/>
        </pc:sldMkLst>
      </pc:sldChg>
      <pc:sldChg chg="del">
        <pc:chgData name="Susanne Brenner" userId="cd75a5ee-3c52-4691-9469-786dcd9143a2" providerId="ADAL" clId="{CB75374A-81CA-4740-88CB-3CC125DE054C}" dt="2024-09-24T10:10:02.330" v="928" actId="47"/>
        <pc:sldMkLst>
          <pc:docMk/>
          <pc:sldMk cId="2583241512" sldId="560"/>
        </pc:sldMkLst>
      </pc:sldChg>
      <pc:sldChg chg="del">
        <pc:chgData name="Susanne Brenner" userId="cd75a5ee-3c52-4691-9469-786dcd9143a2" providerId="ADAL" clId="{CB75374A-81CA-4740-88CB-3CC125DE054C}" dt="2024-09-24T10:10:13.630" v="930" actId="47"/>
        <pc:sldMkLst>
          <pc:docMk/>
          <pc:sldMk cId="1003068131" sldId="561"/>
        </pc:sldMkLst>
      </pc:sldChg>
      <pc:sldChg chg="addSp delSp modSp new mod setBg modAnim">
        <pc:chgData name="Susanne Brenner" userId="cd75a5ee-3c52-4691-9469-786dcd9143a2" providerId="ADAL" clId="{CB75374A-81CA-4740-88CB-3CC125DE054C}" dt="2024-09-25T10:08:32.645" v="3037" actId="20577"/>
        <pc:sldMkLst>
          <pc:docMk/>
          <pc:sldMk cId="716759306" sldId="562"/>
        </pc:sldMkLst>
        <pc:spChg chg="add mod">
          <ac:chgData name="Susanne Brenner" userId="cd75a5ee-3c52-4691-9469-786dcd9143a2" providerId="ADAL" clId="{CB75374A-81CA-4740-88CB-3CC125DE054C}" dt="2024-09-25T10:08:32.645" v="3037" actId="20577"/>
          <ac:spMkLst>
            <pc:docMk/>
            <pc:sldMk cId="716759306" sldId="562"/>
            <ac:spMk id="3" creationId="{470827D5-F6DA-465C-A05C-DACB30DC36D5}"/>
          </ac:spMkLst>
        </pc:spChg>
        <pc:spChg chg="add del">
          <ac:chgData name="Susanne Brenner" userId="cd75a5ee-3c52-4691-9469-786dcd9143a2" providerId="ADAL" clId="{CB75374A-81CA-4740-88CB-3CC125DE054C}" dt="2024-09-24T08:23:43.417" v="233" actId="22"/>
          <ac:spMkLst>
            <pc:docMk/>
            <pc:sldMk cId="716759306" sldId="562"/>
            <ac:spMk id="17" creationId="{083CECF2-006E-F2F0-5343-E97F84B9E6D4}"/>
          </ac:spMkLst>
        </pc:spChg>
        <pc:spChg chg="add mod">
          <ac:chgData name="Susanne Brenner" userId="cd75a5ee-3c52-4691-9469-786dcd9143a2" providerId="ADAL" clId="{CB75374A-81CA-4740-88CB-3CC125DE054C}" dt="2024-09-24T09:35:21.830" v="689" actId="164"/>
          <ac:spMkLst>
            <pc:docMk/>
            <pc:sldMk cId="716759306" sldId="562"/>
            <ac:spMk id="18" creationId="{D4FE5D64-F215-9824-6825-EC3A1D13A9EC}"/>
          </ac:spMkLst>
        </pc:spChg>
        <pc:spChg chg="add mod">
          <ac:chgData name="Susanne Brenner" userId="cd75a5ee-3c52-4691-9469-786dcd9143a2" providerId="ADAL" clId="{CB75374A-81CA-4740-88CB-3CC125DE054C}" dt="2024-09-24T09:36:16.959" v="694" actId="164"/>
          <ac:spMkLst>
            <pc:docMk/>
            <pc:sldMk cId="716759306" sldId="562"/>
            <ac:spMk id="21" creationId="{4CD11DC3-54E0-AA2A-6274-116C87E1DAC6}"/>
          </ac:spMkLst>
        </pc:spChg>
        <pc:spChg chg="add mod">
          <ac:chgData name="Susanne Brenner" userId="cd75a5ee-3c52-4691-9469-786dcd9143a2" providerId="ADAL" clId="{CB75374A-81CA-4740-88CB-3CC125DE054C}" dt="2024-09-24T09:35:38.216" v="692" actId="164"/>
          <ac:spMkLst>
            <pc:docMk/>
            <pc:sldMk cId="716759306" sldId="562"/>
            <ac:spMk id="23" creationId="{16E3CD46-B64E-641C-5458-2A751010C41A}"/>
          </ac:spMkLst>
        </pc:spChg>
        <pc:spChg chg="add del">
          <ac:chgData name="Susanne Brenner" userId="cd75a5ee-3c52-4691-9469-786dcd9143a2" providerId="ADAL" clId="{CB75374A-81CA-4740-88CB-3CC125DE054C}" dt="2024-09-24T09:26:38.678" v="505" actId="26606"/>
          <ac:spMkLst>
            <pc:docMk/>
            <pc:sldMk cId="716759306" sldId="562"/>
            <ac:spMk id="24" creationId="{AA274328-4774-4DF9-BA53-452565122FBB}"/>
          </ac:spMkLst>
        </pc:spChg>
        <pc:spChg chg="add del">
          <ac:chgData name="Susanne Brenner" userId="cd75a5ee-3c52-4691-9469-786dcd9143a2" providerId="ADAL" clId="{CB75374A-81CA-4740-88CB-3CC125DE054C}" dt="2024-09-24T09:26:38.678" v="505" actId="26606"/>
          <ac:spMkLst>
            <pc:docMk/>
            <pc:sldMk cId="716759306" sldId="562"/>
            <ac:spMk id="25" creationId="{BFDC535F-AC0A-417D-96AB-6706BECACD95}"/>
          </ac:spMkLst>
        </pc:spChg>
        <pc:spChg chg="add del">
          <ac:chgData name="Susanne Brenner" userId="cd75a5ee-3c52-4691-9469-786dcd9143a2" providerId="ADAL" clId="{CB75374A-81CA-4740-88CB-3CC125DE054C}" dt="2024-09-24T09:26:38.678" v="505" actId="26606"/>
          <ac:spMkLst>
            <pc:docMk/>
            <pc:sldMk cId="716759306" sldId="562"/>
            <ac:spMk id="26" creationId="{01C7B46D-2FEF-4FAA-915B-8B21A66BB647}"/>
          </ac:spMkLst>
        </pc:spChg>
        <pc:spChg chg="add del">
          <ac:chgData name="Susanne Brenner" userId="cd75a5ee-3c52-4691-9469-786dcd9143a2" providerId="ADAL" clId="{CB75374A-81CA-4740-88CB-3CC125DE054C}" dt="2024-09-24T09:26:38.678" v="505" actId="26606"/>
          <ac:spMkLst>
            <pc:docMk/>
            <pc:sldMk cId="716759306" sldId="562"/>
            <ac:spMk id="27" creationId="{97AAAF8E-31DB-4148-8FCA-4D8233D691C6}"/>
          </ac:spMkLst>
        </pc:spChg>
        <pc:spChg chg="add mod">
          <ac:chgData name="Susanne Brenner" userId="cd75a5ee-3c52-4691-9469-786dcd9143a2" providerId="ADAL" clId="{CB75374A-81CA-4740-88CB-3CC125DE054C}" dt="2024-09-24T18:09:10.132" v="1538" actId="20577"/>
          <ac:spMkLst>
            <pc:docMk/>
            <pc:sldMk cId="716759306" sldId="562"/>
            <ac:spMk id="28" creationId="{7F231983-F84E-5E10-6C3A-E18254921B62}"/>
          </ac:spMkLst>
        </pc:spChg>
        <pc:spChg chg="add del">
          <ac:chgData name="Susanne Brenner" userId="cd75a5ee-3c52-4691-9469-786dcd9143a2" providerId="ADAL" clId="{CB75374A-81CA-4740-88CB-3CC125DE054C}" dt="2024-09-24T09:26:48.245" v="509" actId="26606"/>
          <ac:spMkLst>
            <pc:docMk/>
            <pc:sldMk cId="716759306" sldId="562"/>
            <ac:spMk id="32" creationId="{1C598A69-FFFE-4C09-8FE9-D660337B0CD0}"/>
          </ac:spMkLst>
        </pc:spChg>
        <pc:spChg chg="add del">
          <ac:chgData name="Susanne Brenner" userId="cd75a5ee-3c52-4691-9469-786dcd9143a2" providerId="ADAL" clId="{CB75374A-81CA-4740-88CB-3CC125DE054C}" dt="2024-09-24T09:26:48.245" v="509" actId="26606"/>
          <ac:spMkLst>
            <pc:docMk/>
            <pc:sldMk cId="716759306" sldId="562"/>
            <ac:spMk id="33" creationId="{2B6121AA-FB9C-49D8-9295-014C895AFB60}"/>
          </ac:spMkLst>
        </pc:spChg>
        <pc:spChg chg="add del">
          <ac:chgData name="Susanne Brenner" userId="cd75a5ee-3c52-4691-9469-786dcd9143a2" providerId="ADAL" clId="{CB75374A-81CA-4740-88CB-3CC125DE054C}" dt="2024-09-24T09:26:48.245" v="509" actId="26606"/>
          <ac:spMkLst>
            <pc:docMk/>
            <pc:sldMk cId="716759306" sldId="562"/>
            <ac:spMk id="34" creationId="{2C188CD4-9C38-4BEB-8E94-633B1B48BCC4}"/>
          </ac:spMkLst>
        </pc:spChg>
        <pc:spChg chg="add del">
          <ac:chgData name="Susanne Brenner" userId="cd75a5ee-3c52-4691-9469-786dcd9143a2" providerId="ADAL" clId="{CB75374A-81CA-4740-88CB-3CC125DE054C}" dt="2024-09-24T09:26:48.245" v="509" actId="26606"/>
          <ac:spMkLst>
            <pc:docMk/>
            <pc:sldMk cId="716759306" sldId="562"/>
            <ac:spMk id="35" creationId="{2E8BD155-F3B5-4CE9-AB1C-08C964CDC753}"/>
          </ac:spMkLst>
        </pc:spChg>
        <pc:grpChg chg="add mod">
          <ac:chgData name="Susanne Brenner" userId="cd75a5ee-3c52-4691-9469-786dcd9143a2" providerId="ADAL" clId="{CB75374A-81CA-4740-88CB-3CC125DE054C}" dt="2024-09-24T18:16:43.602" v="1727" actId="1076"/>
          <ac:grpSpMkLst>
            <pc:docMk/>
            <pc:sldMk cId="716759306" sldId="562"/>
            <ac:grpSpMk id="31" creationId="{5CC599FB-9B18-0B82-FC6F-837959D587C2}"/>
          </ac:grpSpMkLst>
        </pc:grpChg>
        <pc:grpChg chg="add mod">
          <ac:chgData name="Susanne Brenner" userId="cd75a5ee-3c52-4691-9469-786dcd9143a2" providerId="ADAL" clId="{CB75374A-81CA-4740-88CB-3CC125DE054C}" dt="2024-09-24T18:16:40.551" v="1726" actId="1076"/>
          <ac:grpSpMkLst>
            <pc:docMk/>
            <pc:sldMk cId="716759306" sldId="562"/>
            <ac:grpSpMk id="36" creationId="{795A6F2E-21C2-F715-A037-B94AFCF6F7FA}"/>
          </ac:grpSpMkLst>
        </pc:grpChg>
        <pc:grpChg chg="add mod">
          <ac:chgData name="Susanne Brenner" userId="cd75a5ee-3c52-4691-9469-786dcd9143a2" providerId="ADAL" clId="{CB75374A-81CA-4740-88CB-3CC125DE054C}" dt="2024-09-24T18:16:40.551" v="1726" actId="1076"/>
          <ac:grpSpMkLst>
            <pc:docMk/>
            <pc:sldMk cId="716759306" sldId="562"/>
            <ac:grpSpMk id="37" creationId="{30C900A7-C219-3467-5EB6-99779E018984}"/>
          </ac:grpSpMkLst>
        </pc:grp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716759306" sldId="562"/>
            <ac:picMk id="2" creationId="{4156393F-2EC9-03A6-1AD4-1EFDDEBADCE6}"/>
          </ac:picMkLst>
        </pc:picChg>
        <pc:picChg chg="add del mod">
          <ac:chgData name="Susanne Brenner" userId="cd75a5ee-3c52-4691-9469-786dcd9143a2" providerId="ADAL" clId="{CB75374A-81CA-4740-88CB-3CC125DE054C}" dt="2024-09-25T09:25:22.734" v="2083" actId="478"/>
          <ac:picMkLst>
            <pc:docMk/>
            <pc:sldMk cId="716759306" sldId="562"/>
            <ac:picMk id="2" creationId="{E1671901-4A01-9CF1-6AE5-F70470F63DB5}"/>
          </ac:picMkLst>
        </pc:picChg>
        <pc:picChg chg="add del mod">
          <ac:chgData name="Susanne Brenner" userId="cd75a5ee-3c52-4691-9469-786dcd9143a2" providerId="ADAL" clId="{CB75374A-81CA-4740-88CB-3CC125DE054C}" dt="2024-09-24T08:20:22.285" v="204" actId="478"/>
          <ac:picMkLst>
            <pc:docMk/>
            <pc:sldMk cId="716759306" sldId="562"/>
            <ac:picMk id="3" creationId="{626B8621-B1F4-FD4A-D47B-2AEB95161277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716759306" sldId="562"/>
            <ac:picMk id="3" creationId="{75372919-44F0-45DA-8F57-8D8CEC065139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716759306" sldId="562"/>
            <ac:picMk id="4" creationId="{3BE80B49-14FB-F629-DFAA-2C6E0AF688AB}"/>
          </ac:picMkLst>
        </pc:picChg>
        <pc:picChg chg="add del mod">
          <ac:chgData name="Susanne Brenner" userId="cd75a5ee-3c52-4691-9469-786dcd9143a2" providerId="ADAL" clId="{CB75374A-81CA-4740-88CB-3CC125DE054C}" dt="2024-09-25T09:25:24.128" v="2084" actId="478"/>
          <ac:picMkLst>
            <pc:docMk/>
            <pc:sldMk cId="716759306" sldId="562"/>
            <ac:picMk id="5" creationId="{39B06107-FA1A-385B-B71A-B80B3F4F2E38}"/>
          </ac:picMkLst>
        </pc:picChg>
        <pc:picChg chg="add del mod">
          <ac:chgData name="Susanne Brenner" userId="cd75a5ee-3c52-4691-9469-786dcd9143a2" providerId="ADAL" clId="{CB75374A-81CA-4740-88CB-3CC125DE054C}" dt="2024-09-24T08:21:10.329" v="211" actId="478"/>
          <ac:picMkLst>
            <pc:docMk/>
            <pc:sldMk cId="716759306" sldId="562"/>
            <ac:picMk id="5" creationId="{C2190D8A-745C-E284-5C9F-9F3D645FEDFC}"/>
          </ac:picMkLst>
        </pc:picChg>
        <pc:picChg chg="add mod ord modCrop">
          <ac:chgData name="Susanne Brenner" userId="cd75a5ee-3c52-4691-9469-786dcd9143a2" providerId="ADAL" clId="{CB75374A-81CA-4740-88CB-3CC125DE054C}" dt="2024-09-24T09:35:21.830" v="689" actId="164"/>
          <ac:picMkLst>
            <pc:docMk/>
            <pc:sldMk cId="716759306" sldId="562"/>
            <ac:picMk id="7" creationId="{754CD274-1BC6-AB27-F4F9-0CB91315326A}"/>
          </ac:picMkLst>
        </pc:picChg>
        <pc:picChg chg="add mod ord modCrop">
          <ac:chgData name="Susanne Brenner" userId="cd75a5ee-3c52-4691-9469-786dcd9143a2" providerId="ADAL" clId="{CB75374A-81CA-4740-88CB-3CC125DE054C}" dt="2024-09-24T09:35:38.216" v="692" actId="164"/>
          <ac:picMkLst>
            <pc:docMk/>
            <pc:sldMk cId="716759306" sldId="562"/>
            <ac:picMk id="9" creationId="{4530E647-CF97-B085-EC5A-01366782E64C}"/>
          </ac:picMkLst>
        </pc:picChg>
        <pc:picChg chg="add del mod">
          <ac:chgData name="Susanne Brenner" userId="cd75a5ee-3c52-4691-9469-786dcd9143a2" providerId="ADAL" clId="{CB75374A-81CA-4740-88CB-3CC125DE054C}" dt="2024-09-24T08:22:43.897" v="222" actId="478"/>
          <ac:picMkLst>
            <pc:docMk/>
            <pc:sldMk cId="716759306" sldId="562"/>
            <ac:picMk id="11" creationId="{2916285F-C323-9D2A-1DA9-6C8A1EEA06E3}"/>
          </ac:picMkLst>
        </pc:picChg>
        <pc:picChg chg="add del mod">
          <ac:chgData name="Susanne Brenner" userId="cd75a5ee-3c52-4691-9469-786dcd9143a2" providerId="ADAL" clId="{CB75374A-81CA-4740-88CB-3CC125DE054C}" dt="2024-09-24T08:23:01.384" v="226" actId="478"/>
          <ac:picMkLst>
            <pc:docMk/>
            <pc:sldMk cId="716759306" sldId="562"/>
            <ac:picMk id="13" creationId="{04EB4C73-90BB-59BA-8DC4-557D2705E44A}"/>
          </ac:picMkLst>
        </pc:picChg>
        <pc:picChg chg="add mod modCrop">
          <ac:chgData name="Susanne Brenner" userId="cd75a5ee-3c52-4691-9469-786dcd9143a2" providerId="ADAL" clId="{CB75374A-81CA-4740-88CB-3CC125DE054C}" dt="2024-09-24T09:36:16.959" v="694" actId="164"/>
          <ac:picMkLst>
            <pc:docMk/>
            <pc:sldMk cId="716759306" sldId="562"/>
            <ac:picMk id="15" creationId="{F0744BAA-A2E4-E252-4638-89F3C7783CC0}"/>
          </ac:picMkLst>
        </pc:picChg>
        <pc:picChg chg="add">
          <ac:chgData name="Susanne Brenner" userId="cd75a5ee-3c52-4691-9469-786dcd9143a2" providerId="ADAL" clId="{CB75374A-81CA-4740-88CB-3CC125DE054C}" dt="2024-09-24T09:30:24.538" v="558"/>
          <ac:picMkLst>
            <pc:docMk/>
            <pc:sldMk cId="716759306" sldId="562"/>
            <ac:picMk id="19" creationId="{FA89E61E-5241-BD51-440D-19BFF768C280}"/>
          </ac:picMkLst>
        </pc:picChg>
        <pc:cxnChg chg="add del">
          <ac:chgData name="Susanne Brenner" userId="cd75a5ee-3c52-4691-9469-786dcd9143a2" providerId="ADAL" clId="{CB75374A-81CA-4740-88CB-3CC125DE054C}" dt="2024-09-24T09:26:36.782" v="503" actId="26606"/>
          <ac:cxnSpMkLst>
            <pc:docMk/>
            <pc:sldMk cId="716759306" sldId="562"/>
            <ac:cxnSpMk id="20" creationId="{DCD67800-37AC-4E14-89B0-F79DCB3FB86D}"/>
          </ac:cxnSpMkLst>
        </pc:cxnChg>
        <pc:cxnChg chg="add del">
          <ac:chgData name="Susanne Brenner" userId="cd75a5ee-3c52-4691-9469-786dcd9143a2" providerId="ADAL" clId="{CB75374A-81CA-4740-88CB-3CC125DE054C}" dt="2024-09-24T09:26:36.782" v="503" actId="26606"/>
          <ac:cxnSpMkLst>
            <pc:docMk/>
            <pc:sldMk cId="716759306" sldId="562"/>
            <ac:cxnSpMk id="22" creationId="{20F1788F-A5AE-4188-8274-F7F2E3833ECD}"/>
          </ac:cxnSpMkLst>
        </pc:cxnChg>
        <pc:cxnChg chg="add del">
          <ac:chgData name="Susanne Brenner" userId="cd75a5ee-3c52-4691-9469-786dcd9143a2" providerId="ADAL" clId="{CB75374A-81CA-4740-88CB-3CC125DE054C}" dt="2024-09-24T09:26:40.955" v="507" actId="26606"/>
          <ac:cxnSpMkLst>
            <pc:docMk/>
            <pc:sldMk cId="716759306" sldId="562"/>
            <ac:cxnSpMk id="29" creationId="{D4BDCD00-BA97-40D8-93CD-0A9CA931BE17}"/>
          </ac:cxnSpMkLst>
        </pc:cxnChg>
        <pc:cxnChg chg="add del">
          <ac:chgData name="Susanne Brenner" userId="cd75a5ee-3c52-4691-9469-786dcd9143a2" providerId="ADAL" clId="{CB75374A-81CA-4740-88CB-3CC125DE054C}" dt="2024-09-24T09:26:40.955" v="507" actId="26606"/>
          <ac:cxnSpMkLst>
            <pc:docMk/>
            <pc:sldMk cId="716759306" sldId="562"/>
            <ac:cxnSpMk id="30" creationId="{2D631E40-F51C-4828-B23B-DF903513296E}"/>
          </ac:cxnSpMkLst>
        </pc:cxnChg>
      </pc:sldChg>
      <pc:sldChg chg="addSp delSp modSp del mod setBg">
        <pc:chgData name="Susanne Brenner" userId="cd75a5ee-3c52-4691-9469-786dcd9143a2" providerId="ADAL" clId="{CB75374A-81CA-4740-88CB-3CC125DE054C}" dt="2024-09-24T08:18:21.939" v="197" actId="47"/>
        <pc:sldMkLst>
          <pc:docMk/>
          <pc:sldMk cId="2691548263" sldId="562"/>
        </pc:sldMkLst>
        <pc:spChg chg="add">
          <ac:chgData name="Susanne Brenner" userId="cd75a5ee-3c52-4691-9469-786dcd9143a2" providerId="ADAL" clId="{CB75374A-81CA-4740-88CB-3CC125DE054C}" dt="2024-09-24T08:16:01.164" v="184" actId="26606"/>
          <ac:spMkLst>
            <pc:docMk/>
            <pc:sldMk cId="2691548263" sldId="562"/>
            <ac:spMk id="7" creationId="{32BC26D8-82FB-445E-AA49-62A77D7C1EE0}"/>
          </ac:spMkLst>
        </pc:spChg>
        <pc:spChg chg="add">
          <ac:chgData name="Susanne Brenner" userId="cd75a5ee-3c52-4691-9469-786dcd9143a2" providerId="ADAL" clId="{CB75374A-81CA-4740-88CB-3CC125DE054C}" dt="2024-09-24T08:16:01.164" v="184" actId="26606"/>
          <ac:spMkLst>
            <pc:docMk/>
            <pc:sldMk cId="2691548263" sldId="562"/>
            <ac:spMk id="9" creationId="{CB44330D-EA18-4254-AA95-EB49948539B8}"/>
          </ac:spMkLst>
        </pc:spChg>
        <pc:picChg chg="add del mod">
          <ac:chgData name="Susanne Brenner" userId="cd75a5ee-3c52-4691-9469-786dcd9143a2" providerId="ADAL" clId="{CB75374A-81CA-4740-88CB-3CC125DE054C}" dt="2024-09-24T08:18:19.550" v="196" actId="478"/>
          <ac:picMkLst>
            <pc:docMk/>
            <pc:sldMk cId="2691548263" sldId="562"/>
            <ac:picMk id="2" creationId="{540F386D-68F1-913D-5038-E651C7393790}"/>
          </ac:picMkLst>
        </pc:picChg>
        <pc:picChg chg="del">
          <ac:chgData name="Susanne Brenner" userId="cd75a5ee-3c52-4691-9469-786dcd9143a2" providerId="ADAL" clId="{CB75374A-81CA-4740-88CB-3CC125DE054C}" dt="2024-09-24T08:15:13.149" v="181" actId="478"/>
          <ac:picMkLst>
            <pc:docMk/>
            <pc:sldMk cId="2691548263" sldId="562"/>
            <ac:picMk id="10" creationId="{BBB78797-1491-4985-D05D-2B4956767339}"/>
          </ac:picMkLst>
        </pc:picChg>
        <pc:picChg chg="del">
          <ac:chgData name="Susanne Brenner" userId="cd75a5ee-3c52-4691-9469-786dcd9143a2" providerId="ADAL" clId="{CB75374A-81CA-4740-88CB-3CC125DE054C}" dt="2024-09-24T08:15:15.052" v="182" actId="478"/>
          <ac:picMkLst>
            <pc:docMk/>
            <pc:sldMk cId="2691548263" sldId="562"/>
            <ac:picMk id="12" creationId="{C9E82658-8EAC-77C9-95F2-44B851317765}"/>
          </ac:picMkLst>
        </pc:picChg>
      </pc:sldChg>
      <pc:sldChg chg="addSp delSp modSp new del mod ord">
        <pc:chgData name="Susanne Brenner" userId="cd75a5ee-3c52-4691-9469-786dcd9143a2" providerId="ADAL" clId="{CB75374A-81CA-4740-88CB-3CC125DE054C}" dt="2024-09-26T06:13:06.766" v="6776" actId="47"/>
        <pc:sldMkLst>
          <pc:docMk/>
          <pc:sldMk cId="3867129069" sldId="563"/>
        </pc:sldMkLst>
        <pc:spChg chg="add mod">
          <ac:chgData name="Susanne Brenner" userId="cd75a5ee-3c52-4691-9469-786dcd9143a2" providerId="ADAL" clId="{CB75374A-81CA-4740-88CB-3CC125DE054C}" dt="2024-09-24T09:05:53.649" v="447" actId="14100"/>
          <ac:spMkLst>
            <pc:docMk/>
            <pc:sldMk cId="3867129069" sldId="563"/>
            <ac:spMk id="3" creationId="{DD58B5D8-03F7-627B-7BD4-21EF401EA317}"/>
          </ac:spMkLst>
        </pc:sp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867129069" sldId="563"/>
            <ac:picMk id="2" creationId="{3BB9CFCF-2086-0C6A-9D0B-24EFC611C74E}"/>
          </ac:picMkLst>
        </pc:picChg>
        <pc:picChg chg="add del mod">
          <ac:chgData name="Susanne Brenner" userId="cd75a5ee-3c52-4691-9469-786dcd9143a2" providerId="ADAL" clId="{CB75374A-81CA-4740-88CB-3CC125DE054C}" dt="2024-09-25T09:24:39.247" v="2076" actId="478"/>
          <ac:picMkLst>
            <pc:docMk/>
            <pc:sldMk cId="3867129069" sldId="563"/>
            <ac:picMk id="2" creationId="{821AF6FC-772D-ABF2-06D8-4598E63D88D2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867129069" sldId="563"/>
            <ac:picMk id="4" creationId="{0A571472-4D15-F69B-465B-26149F5B2BC6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867129069" sldId="563"/>
            <ac:picMk id="5" creationId="{B754468D-324F-28E0-549F-C627EA4E333F}"/>
          </ac:picMkLst>
        </pc:picChg>
        <pc:picChg chg="add del mod">
          <ac:chgData name="Susanne Brenner" userId="cd75a5ee-3c52-4691-9469-786dcd9143a2" providerId="ADAL" clId="{CB75374A-81CA-4740-88CB-3CC125DE054C}" dt="2024-09-25T09:24:40.358" v="2077" actId="478"/>
          <ac:picMkLst>
            <pc:docMk/>
            <pc:sldMk cId="3867129069" sldId="563"/>
            <ac:picMk id="6" creationId="{10C2B53E-5DE5-4C2F-38D6-325C793E1FDA}"/>
          </ac:picMkLst>
        </pc:picChg>
      </pc:sldChg>
      <pc:sldChg chg="new del">
        <pc:chgData name="Susanne Brenner" userId="cd75a5ee-3c52-4691-9469-786dcd9143a2" providerId="ADAL" clId="{CB75374A-81CA-4740-88CB-3CC125DE054C}" dt="2024-09-24T08:24:11.750" v="238" actId="47"/>
        <pc:sldMkLst>
          <pc:docMk/>
          <pc:sldMk cId="2675335157" sldId="564"/>
        </pc:sldMkLst>
      </pc:sldChg>
      <pc:sldChg chg="addSp delSp modSp new del mod ord modShow">
        <pc:chgData name="Susanne Brenner" userId="cd75a5ee-3c52-4691-9469-786dcd9143a2" providerId="ADAL" clId="{CB75374A-81CA-4740-88CB-3CC125DE054C}" dt="2024-09-25T19:35:25.538" v="6769" actId="47"/>
        <pc:sldMkLst>
          <pc:docMk/>
          <pc:sldMk cId="3724873299" sldId="564"/>
        </pc:sldMkLst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3724873299" sldId="564"/>
            <ac:picMk id="2" creationId="{13F0ECB4-C251-31F7-2E4A-2DA3516115ED}"/>
          </ac:picMkLst>
        </pc:picChg>
        <pc:picChg chg="add del mod">
          <ac:chgData name="Susanne Brenner" userId="cd75a5ee-3c52-4691-9469-786dcd9143a2" providerId="ADAL" clId="{CB75374A-81CA-4740-88CB-3CC125DE054C}" dt="2024-09-25T09:26:31.727" v="2111" actId="478"/>
          <ac:picMkLst>
            <pc:docMk/>
            <pc:sldMk cId="3724873299" sldId="564"/>
            <ac:picMk id="2" creationId="{148C8807-CF42-5C13-953E-46411AA11AF3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3724873299" sldId="564"/>
            <ac:picMk id="3" creationId="{20AF0234-4F3D-718B-BA20-9F839F064070}"/>
          </ac:picMkLst>
        </pc:picChg>
        <pc:picChg chg="add del mod">
          <ac:chgData name="Susanne Brenner" userId="cd75a5ee-3c52-4691-9469-786dcd9143a2" providerId="ADAL" clId="{CB75374A-81CA-4740-88CB-3CC125DE054C}" dt="2024-09-24T09:20:48.445" v="456" actId="478"/>
          <ac:picMkLst>
            <pc:docMk/>
            <pc:sldMk cId="3724873299" sldId="564"/>
            <ac:picMk id="3" creationId="{E317BC19-F6DA-8FAE-97C9-8C809CB93ECB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3724873299" sldId="564"/>
            <ac:picMk id="4" creationId="{1EAAF734-974E-E21E-05ED-8F2549789C45}"/>
          </ac:picMkLst>
        </pc:picChg>
        <pc:picChg chg="add mod">
          <ac:chgData name="Susanne Brenner" userId="cd75a5ee-3c52-4691-9469-786dcd9143a2" providerId="ADAL" clId="{CB75374A-81CA-4740-88CB-3CC125DE054C}" dt="2024-09-24T09:23:45.333" v="488" actId="1076"/>
          <ac:picMkLst>
            <pc:docMk/>
            <pc:sldMk cId="3724873299" sldId="564"/>
            <ac:picMk id="5" creationId="{45EDBE41-B2EE-D3D7-10EB-AF94A1B42A58}"/>
          </ac:picMkLst>
        </pc:picChg>
        <pc:picChg chg="add del mod">
          <ac:chgData name="Susanne Brenner" userId="cd75a5ee-3c52-4691-9469-786dcd9143a2" providerId="ADAL" clId="{CB75374A-81CA-4740-88CB-3CC125DE054C}" dt="2024-09-25T09:26:32.389" v="2112" actId="478"/>
          <ac:picMkLst>
            <pc:docMk/>
            <pc:sldMk cId="3724873299" sldId="564"/>
            <ac:picMk id="6" creationId="{A94C8C02-53B5-67F4-BD35-C679C5C011A7}"/>
          </ac:picMkLst>
        </pc:picChg>
        <pc:picChg chg="add del mod">
          <ac:chgData name="Susanne Brenner" userId="cd75a5ee-3c52-4691-9469-786dcd9143a2" providerId="ADAL" clId="{CB75374A-81CA-4740-88CB-3CC125DE054C}" dt="2024-09-24T09:37:49.406" v="710" actId="21"/>
          <ac:picMkLst>
            <pc:docMk/>
            <pc:sldMk cId="3724873299" sldId="564"/>
            <ac:picMk id="7" creationId="{C94757B8-231B-2320-8F94-2D3301599AF4}"/>
          </ac:picMkLst>
        </pc:picChg>
      </pc:sldChg>
      <pc:sldChg chg="addSp delSp modSp new del mod ord setBg modShow">
        <pc:chgData name="Susanne Brenner" userId="cd75a5ee-3c52-4691-9469-786dcd9143a2" providerId="ADAL" clId="{CB75374A-81CA-4740-88CB-3CC125DE054C}" dt="2024-09-25T19:35:27.625" v="6771" actId="47"/>
        <pc:sldMkLst>
          <pc:docMk/>
          <pc:sldMk cId="1407193404" sldId="565"/>
        </pc:sldMkLst>
        <pc:spChg chg="add del">
          <ac:chgData name="Susanne Brenner" userId="cd75a5ee-3c52-4691-9469-786dcd9143a2" providerId="ADAL" clId="{CB75374A-81CA-4740-88CB-3CC125DE054C}" dt="2024-09-24T09:22:50.585" v="473" actId="26606"/>
          <ac:spMkLst>
            <pc:docMk/>
            <pc:sldMk cId="1407193404" sldId="565"/>
            <ac:spMk id="10" creationId="{7AA67C3D-6D28-4C64-81F8-295FC9396EB6}"/>
          </ac:spMkLst>
        </pc:spChg>
        <pc:spChg chg="add del">
          <ac:chgData name="Susanne Brenner" userId="cd75a5ee-3c52-4691-9469-786dcd9143a2" providerId="ADAL" clId="{CB75374A-81CA-4740-88CB-3CC125DE054C}" dt="2024-09-24T09:22:50.585" v="473" actId="26606"/>
          <ac:spMkLst>
            <pc:docMk/>
            <pc:sldMk cId="1407193404" sldId="565"/>
            <ac:spMk id="12" creationId="{8DBEAE55-3EA1-41D7-A212-5F7D8986C1F2}"/>
          </ac:spMkLst>
        </pc:spChg>
        <pc:spChg chg="add del">
          <ac:chgData name="Susanne Brenner" userId="cd75a5ee-3c52-4691-9469-786dcd9143a2" providerId="ADAL" clId="{CB75374A-81CA-4740-88CB-3CC125DE054C}" dt="2024-09-24T09:22:50.585" v="473" actId="26606"/>
          <ac:spMkLst>
            <pc:docMk/>
            <pc:sldMk cId="1407193404" sldId="565"/>
            <ac:spMk id="14" creationId="{CFC5F0E7-644F-4101-BE72-12825CF537E7}"/>
          </ac:spMkLst>
        </pc:spChg>
        <pc:spChg chg="add del">
          <ac:chgData name="Susanne Brenner" userId="cd75a5ee-3c52-4691-9469-786dcd9143a2" providerId="ADAL" clId="{CB75374A-81CA-4740-88CB-3CC125DE054C}" dt="2024-09-24T09:22:50.585" v="473" actId="26606"/>
          <ac:spMkLst>
            <pc:docMk/>
            <pc:sldMk cId="1407193404" sldId="565"/>
            <ac:spMk id="16" creationId="{74283919-7E00-4FC2-BFC9-3F56E58808F7}"/>
          </ac:spMkLst>
        </pc:spChg>
        <pc:spChg chg="add del">
          <ac:chgData name="Susanne Brenner" userId="cd75a5ee-3c52-4691-9469-786dcd9143a2" providerId="ADAL" clId="{CB75374A-81CA-4740-88CB-3CC125DE054C}" dt="2024-09-24T09:22:50.585" v="473" actId="26606"/>
          <ac:spMkLst>
            <pc:docMk/>
            <pc:sldMk cId="1407193404" sldId="565"/>
            <ac:spMk id="18" creationId="{2217FF4A-5EDF-43B7-90EE-BDD9F1E9EAC2}"/>
          </ac:spMkLst>
        </pc:spChg>
        <pc:picChg chg="add del mod">
          <ac:chgData name="Susanne Brenner" userId="cd75a5ee-3c52-4691-9469-786dcd9143a2" providerId="ADAL" clId="{CB75374A-81CA-4740-88CB-3CC125DE054C}" dt="2024-09-25T09:26:39.974" v="2115" actId="478"/>
          <ac:picMkLst>
            <pc:docMk/>
            <pc:sldMk cId="1407193404" sldId="565"/>
            <ac:picMk id="2" creationId="{225B7218-5DAF-AECE-40C4-DEA3FD0E29FB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1407193404" sldId="565"/>
            <ac:picMk id="2" creationId="{53B73D7A-11F4-97C5-D26B-1DF25E24B21C}"/>
          </ac:picMkLst>
        </pc:picChg>
        <pc:picChg chg="add mod">
          <ac:chgData name="Susanne Brenner" userId="cd75a5ee-3c52-4691-9469-786dcd9143a2" providerId="ADAL" clId="{CB75374A-81CA-4740-88CB-3CC125DE054C}" dt="2024-09-24T09:23:18.479" v="477" actId="14100"/>
          <ac:picMkLst>
            <pc:docMk/>
            <pc:sldMk cId="1407193404" sldId="565"/>
            <ac:picMk id="3" creationId="{985DDB79-5050-B3F2-F3B1-10400711CB52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1407193404" sldId="565"/>
            <ac:picMk id="4" creationId="{CF211DD4-D4F0-E439-441E-69A63EABF66D}"/>
          </ac:picMkLst>
        </pc:picChg>
        <pc:picChg chg="add mod">
          <ac:chgData name="Susanne Brenner" userId="cd75a5ee-3c52-4691-9469-786dcd9143a2" providerId="ADAL" clId="{CB75374A-81CA-4740-88CB-3CC125DE054C}" dt="2024-09-24T09:23:21.213" v="478" actId="1076"/>
          <ac:picMkLst>
            <pc:docMk/>
            <pc:sldMk cId="1407193404" sldId="565"/>
            <ac:picMk id="5" creationId="{42E1A9AB-3511-E9C3-99B1-8522EB1F1EEF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1407193404" sldId="565"/>
            <ac:picMk id="6" creationId="{647B03BD-8308-380B-2D1A-1697E26880C4}"/>
          </ac:picMkLst>
        </pc:picChg>
        <pc:picChg chg="add del mod">
          <ac:chgData name="Susanne Brenner" userId="cd75a5ee-3c52-4691-9469-786dcd9143a2" providerId="ADAL" clId="{CB75374A-81CA-4740-88CB-3CC125DE054C}" dt="2024-09-25T09:26:40.554" v="2116" actId="478"/>
          <ac:picMkLst>
            <pc:docMk/>
            <pc:sldMk cId="1407193404" sldId="565"/>
            <ac:picMk id="7" creationId="{086865F4-3216-7557-E7A9-1771D5AF3C39}"/>
          </ac:picMkLst>
        </pc:picChg>
      </pc:sldChg>
      <pc:sldChg chg="addSp delSp modSp new del mod setBg delAnim modAnim">
        <pc:chgData name="Susanne Brenner" userId="cd75a5ee-3c52-4691-9469-786dcd9143a2" providerId="ADAL" clId="{CB75374A-81CA-4740-88CB-3CC125DE054C}" dt="2024-09-25T14:07:48.394" v="6189" actId="47"/>
        <pc:sldMkLst>
          <pc:docMk/>
          <pc:sldMk cId="1111553092" sldId="566"/>
        </pc:sldMkLst>
        <pc:spChg chg="add mod">
          <ac:chgData name="Susanne Brenner" userId="cd75a5ee-3c52-4691-9469-786dcd9143a2" providerId="ADAL" clId="{CB75374A-81CA-4740-88CB-3CC125DE054C}" dt="2024-09-25T13:34:02.276" v="5336" actId="20577"/>
          <ac:spMkLst>
            <pc:docMk/>
            <pc:sldMk cId="1111553092" sldId="566"/>
            <ac:spMk id="4" creationId="{8D0D09C5-273C-D984-82C4-E4F997799C9F}"/>
          </ac:spMkLst>
        </pc:spChg>
        <pc:spChg chg="add del mod">
          <ac:chgData name="Susanne Brenner" userId="cd75a5ee-3c52-4691-9469-786dcd9143a2" providerId="ADAL" clId="{CB75374A-81CA-4740-88CB-3CC125DE054C}" dt="2024-09-25T12:46:46.153" v="4651" actId="478"/>
          <ac:spMkLst>
            <pc:docMk/>
            <pc:sldMk cId="1111553092" sldId="566"/>
            <ac:spMk id="5" creationId="{0D8F71DD-E3FD-6D68-515B-08B2776ED747}"/>
          </ac:spMkLst>
        </pc:spChg>
        <pc:spChg chg="add del mod">
          <ac:chgData name="Susanne Brenner" userId="cd75a5ee-3c52-4691-9469-786dcd9143a2" providerId="ADAL" clId="{CB75374A-81CA-4740-88CB-3CC125DE054C}" dt="2024-09-25T12:57:25.059" v="4878" actId="478"/>
          <ac:spMkLst>
            <pc:docMk/>
            <pc:sldMk cId="1111553092" sldId="566"/>
            <ac:spMk id="7" creationId="{9D4A9B1E-3D80-59B0-6F73-A4C3903D989B}"/>
          </ac:spMkLst>
        </pc:spChg>
        <pc:spChg chg="add mod">
          <ac:chgData name="Susanne Brenner" userId="cd75a5ee-3c52-4691-9469-786dcd9143a2" providerId="ADAL" clId="{CB75374A-81CA-4740-88CB-3CC125DE054C}" dt="2024-09-25T12:55:27.638" v="4873" actId="1076"/>
          <ac:spMkLst>
            <pc:docMk/>
            <pc:sldMk cId="1111553092" sldId="566"/>
            <ac:spMk id="9" creationId="{A3E62883-C816-7326-4BA2-FA38DE1CF9B1}"/>
          </ac:spMkLst>
        </pc:spChg>
        <pc:spChg chg="add del mod">
          <ac:chgData name="Susanne Brenner" userId="cd75a5ee-3c52-4691-9469-786dcd9143a2" providerId="ADAL" clId="{CB75374A-81CA-4740-88CB-3CC125DE054C}" dt="2024-09-25T12:51:19.785" v="4693" actId="478"/>
          <ac:spMkLst>
            <pc:docMk/>
            <pc:sldMk cId="1111553092" sldId="566"/>
            <ac:spMk id="10" creationId="{6A978958-1FE4-0691-C36D-A0EF60DDA438}"/>
          </ac:spMkLst>
        </pc:spChg>
        <pc:spChg chg="add del mod">
          <ac:chgData name="Susanne Brenner" userId="cd75a5ee-3c52-4691-9469-786dcd9143a2" providerId="ADAL" clId="{CB75374A-81CA-4740-88CB-3CC125DE054C}" dt="2024-09-25T13:27:27.300" v="5244" actId="21"/>
          <ac:spMkLst>
            <pc:docMk/>
            <pc:sldMk cId="1111553092" sldId="566"/>
            <ac:spMk id="11" creationId="{094646EF-CD13-3D38-FA5E-A001498FF2B0}"/>
          </ac:spMkLst>
        </pc:spChg>
        <pc:spChg chg="add del mod">
          <ac:chgData name="Susanne Brenner" userId="cd75a5ee-3c52-4691-9469-786dcd9143a2" providerId="ADAL" clId="{CB75374A-81CA-4740-88CB-3CC125DE054C}" dt="2024-09-25T13:27:55.959" v="5251" actId="21"/>
          <ac:spMkLst>
            <pc:docMk/>
            <pc:sldMk cId="1111553092" sldId="566"/>
            <ac:spMk id="12" creationId="{C300724D-A8B4-F468-BAD4-A137DDBE082F}"/>
          </ac:spMkLst>
        </pc:spChg>
        <pc:spChg chg="add mod">
          <ac:chgData name="Susanne Brenner" userId="cd75a5ee-3c52-4691-9469-786dcd9143a2" providerId="ADAL" clId="{CB75374A-81CA-4740-88CB-3CC125DE054C}" dt="2024-09-25T13:31:29.881" v="5291"/>
          <ac:spMkLst>
            <pc:docMk/>
            <pc:sldMk cId="1111553092" sldId="566"/>
            <ac:spMk id="13" creationId="{C0D436C1-7ED9-C2DA-7B6F-45F9F24D5946}"/>
          </ac:spMkLst>
        </pc:spChg>
        <pc:spChg chg="add mod">
          <ac:chgData name="Susanne Brenner" userId="cd75a5ee-3c52-4691-9469-786dcd9143a2" providerId="ADAL" clId="{CB75374A-81CA-4740-88CB-3CC125DE054C}" dt="2024-09-25T13:31:29.881" v="5291"/>
          <ac:spMkLst>
            <pc:docMk/>
            <pc:sldMk cId="1111553092" sldId="566"/>
            <ac:spMk id="14" creationId="{5C13BB15-DBC5-D09C-D21F-7F9F7F0AB730}"/>
          </ac:spMkLst>
        </pc:spChg>
        <pc:spChg chg="add mod">
          <ac:chgData name="Susanne Brenner" userId="cd75a5ee-3c52-4691-9469-786dcd9143a2" providerId="ADAL" clId="{CB75374A-81CA-4740-88CB-3CC125DE054C}" dt="2024-09-25T13:31:29.881" v="5291"/>
          <ac:spMkLst>
            <pc:docMk/>
            <pc:sldMk cId="1111553092" sldId="566"/>
            <ac:spMk id="22" creationId="{9AFFF910-0F58-7735-9203-ED97B09E7051}"/>
          </ac:spMkLst>
        </pc:spChg>
        <pc:picChg chg="add del mod">
          <ac:chgData name="Susanne Brenner" userId="cd75a5ee-3c52-4691-9469-786dcd9143a2" providerId="ADAL" clId="{CB75374A-81CA-4740-88CB-3CC125DE054C}" dt="2024-09-25T09:25:35.873" v="2089" actId="478"/>
          <ac:picMkLst>
            <pc:docMk/>
            <pc:sldMk cId="1111553092" sldId="566"/>
            <ac:picMk id="2" creationId="{25B61F3A-D03B-8F59-02D6-812B9FEAE997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1111553092" sldId="566"/>
            <ac:picMk id="2" creationId="{98603BBA-12F7-4A62-A310-E81D84C60137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1111553092" sldId="566"/>
            <ac:picMk id="3" creationId="{C1B67938-BDB7-390A-9C8B-72A677E6D773}"/>
          </ac:picMkLst>
        </pc:picChg>
        <pc:picChg chg="add del mod">
          <ac:chgData name="Susanne Brenner" userId="cd75a5ee-3c52-4691-9469-786dcd9143a2" providerId="ADAL" clId="{CB75374A-81CA-4740-88CB-3CC125DE054C}" dt="2024-09-25T12:57:19.488" v="4877" actId="478"/>
          <ac:picMkLst>
            <pc:docMk/>
            <pc:sldMk cId="1111553092" sldId="566"/>
            <ac:picMk id="3" creationId="{E7513EE8-15C6-9104-3871-0465D83F13DC}"/>
          </ac:picMkLst>
        </pc:picChg>
        <pc:picChg chg="add del mod">
          <ac:chgData name="Susanne Brenner" userId="cd75a5ee-3c52-4691-9469-786dcd9143a2" providerId="ADAL" clId="{CB75374A-81CA-4740-88CB-3CC125DE054C}" dt="2024-09-24T09:25:39.756" v="496" actId="478"/>
          <ac:picMkLst>
            <pc:docMk/>
            <pc:sldMk cId="1111553092" sldId="566"/>
            <ac:picMk id="3" creationId="{FA2F191D-3704-42F7-5ED6-A656C78B11B7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1111553092" sldId="566"/>
            <ac:picMk id="4" creationId="{90FD7F64-7AAF-585D-3573-CFF2B2D9790C}"/>
          </ac:picMkLst>
        </pc:picChg>
        <pc:picChg chg="add del mod">
          <ac:chgData name="Susanne Brenner" userId="cd75a5ee-3c52-4691-9469-786dcd9143a2" providerId="ADAL" clId="{CB75374A-81CA-4740-88CB-3CC125DE054C}" dt="2024-09-24T18:07:18.025" v="1502" actId="478"/>
          <ac:picMkLst>
            <pc:docMk/>
            <pc:sldMk cId="1111553092" sldId="566"/>
            <ac:picMk id="5" creationId="{62E08675-E5FD-37D6-8DCD-3204452280D9}"/>
          </ac:picMkLst>
        </pc:picChg>
        <pc:picChg chg="add del mod">
          <ac:chgData name="Susanne Brenner" userId="cd75a5ee-3c52-4691-9469-786dcd9143a2" providerId="ADAL" clId="{CB75374A-81CA-4740-88CB-3CC125DE054C}" dt="2024-09-25T09:25:36.808" v="2090" actId="478"/>
          <ac:picMkLst>
            <pc:docMk/>
            <pc:sldMk cId="1111553092" sldId="566"/>
            <ac:picMk id="6" creationId="{DBDC5A97-B5A0-C56B-BA34-7277B679CB23}"/>
          </ac:picMkLst>
        </pc:picChg>
        <pc:picChg chg="add del mod">
          <ac:chgData name="Susanne Brenner" userId="cd75a5ee-3c52-4691-9469-786dcd9143a2" providerId="ADAL" clId="{CB75374A-81CA-4740-88CB-3CC125DE054C}" dt="2024-09-25T12:49:53.983" v="4673" actId="478"/>
          <ac:picMkLst>
            <pc:docMk/>
            <pc:sldMk cId="1111553092" sldId="566"/>
            <ac:picMk id="8" creationId="{07B25352-4405-C844-3C62-1A68CA190F55}"/>
          </ac:picMkLst>
        </pc:picChg>
      </pc:sldChg>
      <pc:sldChg chg="addSp delSp modSp add mod ord setBg delAnim modAnim modShow">
        <pc:chgData name="Susanne Brenner" userId="cd75a5ee-3c52-4691-9469-786dcd9143a2" providerId="ADAL" clId="{CB75374A-81CA-4740-88CB-3CC125DE054C}" dt="2024-09-25T10:06:49.305" v="2994"/>
        <pc:sldMkLst>
          <pc:docMk/>
          <pc:sldMk cId="1069276618" sldId="567"/>
        </pc:sldMkLst>
        <pc:spChg chg="add mod">
          <ac:chgData name="Susanne Brenner" userId="cd75a5ee-3c52-4691-9469-786dcd9143a2" providerId="ADAL" clId="{CB75374A-81CA-4740-88CB-3CC125DE054C}" dt="2024-09-25T10:06:30.931" v="2991" actId="164"/>
          <ac:spMkLst>
            <pc:docMk/>
            <pc:sldMk cId="1069276618" sldId="567"/>
            <ac:spMk id="7" creationId="{84CDCF2E-73F7-3987-E98B-F487A5761C2A}"/>
          </ac:spMkLst>
        </pc:spChg>
        <pc:spChg chg="add mod">
          <ac:chgData name="Susanne Brenner" userId="cd75a5ee-3c52-4691-9469-786dcd9143a2" providerId="ADAL" clId="{CB75374A-81CA-4740-88CB-3CC125DE054C}" dt="2024-09-25T09:52:14.340" v="2734" actId="6549"/>
          <ac:spMkLst>
            <pc:docMk/>
            <pc:sldMk cId="1069276618" sldId="567"/>
            <ac:spMk id="8" creationId="{D014F7B7-4582-B226-8498-CBF45AC892FC}"/>
          </ac:spMkLst>
        </pc:spChg>
        <pc:spChg chg="add mod">
          <ac:chgData name="Susanne Brenner" userId="cd75a5ee-3c52-4691-9469-786dcd9143a2" providerId="ADAL" clId="{CB75374A-81CA-4740-88CB-3CC125DE054C}" dt="2024-09-25T10:06:36.869" v="2992" actId="164"/>
          <ac:spMkLst>
            <pc:docMk/>
            <pc:sldMk cId="1069276618" sldId="567"/>
            <ac:spMk id="9" creationId="{24F73A07-CCAB-8B46-0951-CCBE0A54ECC0}"/>
          </ac:spMkLst>
        </pc:spChg>
        <pc:spChg chg="add del mod ord">
          <ac:chgData name="Susanne Brenner" userId="cd75a5ee-3c52-4691-9469-786dcd9143a2" providerId="ADAL" clId="{CB75374A-81CA-4740-88CB-3CC125DE054C}" dt="2024-09-24T09:44:17.445" v="874" actId="11529"/>
          <ac:spMkLst>
            <pc:docMk/>
            <pc:sldMk cId="1069276618" sldId="567"/>
            <ac:spMk id="9" creationId="{AE4339EE-D910-CAAB-70E3-599F44D62E13}"/>
          </ac:spMkLst>
        </pc:spChg>
        <pc:spChg chg="add del">
          <ac:chgData name="Susanne Brenner" userId="cd75a5ee-3c52-4691-9469-786dcd9143a2" providerId="ADAL" clId="{CB75374A-81CA-4740-88CB-3CC125DE054C}" dt="2024-09-24T09:39:16.229" v="809" actId="26606"/>
          <ac:spMkLst>
            <pc:docMk/>
            <pc:sldMk cId="1069276618" sldId="567"/>
            <ac:spMk id="10" creationId="{E8DC6FCD-811B-436E-9FEE-FC957486CD7E}"/>
          </ac:spMkLst>
        </pc:spChg>
        <pc:spChg chg="add del mod">
          <ac:chgData name="Susanne Brenner" userId="cd75a5ee-3c52-4691-9469-786dcd9143a2" providerId="ADAL" clId="{CB75374A-81CA-4740-88CB-3CC125DE054C}" dt="2024-09-25T10:04:43.308" v="2971" actId="478"/>
          <ac:spMkLst>
            <pc:docMk/>
            <pc:sldMk cId="1069276618" sldId="567"/>
            <ac:spMk id="11" creationId="{77C195F4-DD67-C2D6-0AF6-3FFCB9B61975}"/>
          </ac:spMkLst>
        </pc:spChg>
        <pc:spChg chg="add del mod">
          <ac:chgData name="Susanne Brenner" userId="cd75a5ee-3c52-4691-9469-786dcd9143a2" providerId="ADAL" clId="{CB75374A-81CA-4740-88CB-3CC125DE054C}" dt="2024-09-24T09:44:58.020" v="878" actId="11529"/>
          <ac:spMkLst>
            <pc:docMk/>
            <pc:sldMk cId="1069276618" sldId="567"/>
            <ac:spMk id="11" creationId="{C3A1143A-8B9C-501E-277C-42FA63AFA54B}"/>
          </ac:spMkLst>
        </pc:spChg>
        <pc:grpChg chg="add mod">
          <ac:chgData name="Susanne Brenner" userId="cd75a5ee-3c52-4691-9469-786dcd9143a2" providerId="ADAL" clId="{CB75374A-81CA-4740-88CB-3CC125DE054C}" dt="2024-09-25T10:06:30.931" v="2991" actId="164"/>
          <ac:grpSpMkLst>
            <pc:docMk/>
            <pc:sldMk cId="1069276618" sldId="567"/>
            <ac:grpSpMk id="12" creationId="{D4592FDA-3235-9E9F-2FB3-6FBB02775372}"/>
          </ac:grpSpMkLst>
        </pc:grpChg>
        <pc:grpChg chg="add mod">
          <ac:chgData name="Susanne Brenner" userId="cd75a5ee-3c52-4691-9469-786dcd9143a2" providerId="ADAL" clId="{CB75374A-81CA-4740-88CB-3CC125DE054C}" dt="2024-09-25T10:06:36.869" v="2992" actId="164"/>
          <ac:grpSpMkLst>
            <pc:docMk/>
            <pc:sldMk cId="1069276618" sldId="567"/>
            <ac:grpSpMk id="13" creationId="{9F0D3250-BA02-CBAA-B8D3-8428644D076D}"/>
          </ac:grpSpMkLst>
        </pc:grpChg>
        <pc:grpChg chg="add mod">
          <ac:chgData name="Susanne Brenner" userId="cd75a5ee-3c52-4691-9469-786dcd9143a2" providerId="ADAL" clId="{CB75374A-81CA-4740-88CB-3CC125DE054C}" dt="2024-09-25T10:06:30.931" v="2991" actId="164"/>
          <ac:grpSpMkLst>
            <pc:docMk/>
            <pc:sldMk cId="1069276618" sldId="567"/>
            <ac:grpSpMk id="15" creationId="{0D7A7103-E492-14F1-C644-FC93386D449A}"/>
          </ac:grpSpMkLst>
        </pc:grpChg>
        <pc:grpChg chg="add mod">
          <ac:chgData name="Susanne Brenner" userId="cd75a5ee-3c52-4691-9469-786dcd9143a2" providerId="ADAL" clId="{CB75374A-81CA-4740-88CB-3CC125DE054C}" dt="2024-09-25T10:06:36.869" v="2992" actId="164"/>
          <ac:grpSpMkLst>
            <pc:docMk/>
            <pc:sldMk cId="1069276618" sldId="567"/>
            <ac:grpSpMk id="16" creationId="{2F325055-E053-18F9-2A82-7AE8655805C3}"/>
          </ac:grpSpMkLst>
        </pc:grpChg>
        <pc:picChg chg="add mod ord">
          <ac:chgData name="Susanne Brenner" userId="cd75a5ee-3c52-4691-9469-786dcd9143a2" providerId="ADAL" clId="{CB75374A-81CA-4740-88CB-3CC125DE054C}" dt="2024-09-24T10:28:56.788" v="1297" actId="164"/>
          <ac:picMkLst>
            <pc:docMk/>
            <pc:sldMk cId="1069276618" sldId="567"/>
            <ac:picMk id="2" creationId="{FBAA657F-F463-33A3-19B4-B3C91BDF13B7}"/>
          </ac:picMkLst>
        </pc:picChg>
        <pc:picChg chg="mod ord">
          <ac:chgData name="Susanne Brenner" userId="cd75a5ee-3c52-4691-9469-786dcd9143a2" providerId="ADAL" clId="{CB75374A-81CA-4740-88CB-3CC125DE054C}" dt="2024-09-24T10:28:51.851" v="1296" actId="164"/>
          <ac:picMkLst>
            <pc:docMk/>
            <pc:sldMk cId="1069276618" sldId="567"/>
            <ac:picMk id="3" creationId="{985DDB79-5050-B3F2-F3B1-10400711CB52}"/>
          </ac:picMkLst>
        </pc:picChg>
        <pc:picChg chg="add mod">
          <ac:chgData name="Susanne Brenner" userId="cd75a5ee-3c52-4691-9469-786dcd9143a2" providerId="ADAL" clId="{CB75374A-81CA-4740-88CB-3CC125DE054C}" dt="2024-09-24T10:28:56.788" v="1297" actId="164"/>
          <ac:picMkLst>
            <pc:docMk/>
            <pc:sldMk cId="1069276618" sldId="567"/>
            <ac:picMk id="4" creationId="{93C7A420-B1D7-3A1A-EE93-A008B7898197}"/>
          </ac:picMkLst>
        </pc:picChg>
        <pc:picChg chg="mod ord">
          <ac:chgData name="Susanne Brenner" userId="cd75a5ee-3c52-4691-9469-786dcd9143a2" providerId="ADAL" clId="{CB75374A-81CA-4740-88CB-3CC125DE054C}" dt="2024-09-24T10:28:51.851" v="1296" actId="164"/>
          <ac:picMkLst>
            <pc:docMk/>
            <pc:sldMk cId="1069276618" sldId="567"/>
            <ac:picMk id="5" creationId="{42E1A9AB-3511-E9C3-99B1-8522EB1F1EEF}"/>
          </ac:picMkLst>
        </pc:picChg>
        <pc:picChg chg="add del mod">
          <ac:chgData name="Susanne Brenner" userId="cd75a5ee-3c52-4691-9469-786dcd9143a2" providerId="ADAL" clId="{CB75374A-81CA-4740-88CB-3CC125DE054C}" dt="2024-09-25T09:25:13.511" v="2081" actId="478"/>
          <ac:picMkLst>
            <pc:docMk/>
            <pc:sldMk cId="1069276618" sldId="567"/>
            <ac:picMk id="6" creationId="{145D47EF-C646-545E-AEAA-CF76E4850F49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1069276618" sldId="567"/>
            <ac:picMk id="6" creationId="{D0017BC9-9EB2-8496-F03B-9B1D317C1D5E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1069276618" sldId="567"/>
            <ac:picMk id="7" creationId="{331DA4D7-78BB-6F91-4F5C-DD5044AA22E2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1069276618" sldId="567"/>
            <ac:picMk id="9" creationId="{102B940D-D0DE-4850-52EE-E14C402664A2}"/>
          </ac:picMkLst>
        </pc:picChg>
        <pc:picChg chg="add del mod">
          <ac:chgData name="Susanne Brenner" userId="cd75a5ee-3c52-4691-9469-786dcd9143a2" providerId="ADAL" clId="{CB75374A-81CA-4740-88CB-3CC125DE054C}" dt="2024-09-25T09:25:14.951" v="2082" actId="478"/>
          <ac:picMkLst>
            <pc:docMk/>
            <pc:sldMk cId="1069276618" sldId="567"/>
            <ac:picMk id="10" creationId="{348E10A2-20FF-D13A-489E-9811DC832993}"/>
          </ac:picMkLst>
        </pc:picChg>
        <pc:picChg chg="add del mod">
          <ac:chgData name="Susanne Brenner" userId="cd75a5ee-3c52-4691-9469-786dcd9143a2" providerId="ADAL" clId="{CB75374A-81CA-4740-88CB-3CC125DE054C}" dt="2024-09-25T10:04:45.364" v="2972" actId="478"/>
          <ac:picMkLst>
            <pc:docMk/>
            <pc:sldMk cId="1069276618" sldId="567"/>
            <ac:picMk id="19" creationId="{929CEE08-609D-9C98-3A14-1993C896C85D}"/>
          </ac:picMkLst>
        </pc:picChg>
        <pc:cxnChg chg="add del mod">
          <ac:chgData name="Susanne Brenner" userId="cd75a5ee-3c52-4691-9469-786dcd9143a2" providerId="ADAL" clId="{CB75374A-81CA-4740-88CB-3CC125DE054C}" dt="2024-09-24T09:41:31.781" v="827" actId="478"/>
          <ac:cxnSpMkLst>
            <pc:docMk/>
            <pc:sldMk cId="1069276618" sldId="567"/>
            <ac:cxnSpMk id="7" creationId="{6060A597-95E5-C527-4BF0-6F7C64002D2B}"/>
          </ac:cxnSpMkLst>
        </pc:cxnChg>
        <pc:cxnChg chg="add del">
          <ac:chgData name="Susanne Brenner" userId="cd75a5ee-3c52-4691-9469-786dcd9143a2" providerId="ADAL" clId="{CB75374A-81CA-4740-88CB-3CC125DE054C}" dt="2024-09-24T09:39:26.027" v="811" actId="26606"/>
          <ac:cxnSpMkLst>
            <pc:docMk/>
            <pc:sldMk cId="1069276618" sldId="567"/>
            <ac:cxnSpMk id="12" creationId="{28CA55E4-1295-45C8-BA05-5A9E705B749A}"/>
          </ac:cxnSpMkLst>
        </pc:cxnChg>
        <pc:cxnChg chg="add del">
          <ac:chgData name="Susanne Brenner" userId="cd75a5ee-3c52-4691-9469-786dcd9143a2" providerId="ADAL" clId="{CB75374A-81CA-4740-88CB-3CC125DE054C}" dt="2024-09-24T09:39:26.027" v="811" actId="26606"/>
          <ac:cxnSpMkLst>
            <pc:docMk/>
            <pc:sldMk cId="1069276618" sldId="567"/>
            <ac:cxnSpMk id="13" creationId="{91B6081D-D3E8-4209-B85B-EB1C655A6272}"/>
          </ac:cxnSpMkLst>
        </pc:cxnChg>
        <pc:cxnChg chg="add del">
          <ac:chgData name="Susanne Brenner" userId="cd75a5ee-3c52-4691-9469-786dcd9143a2" providerId="ADAL" clId="{CB75374A-81CA-4740-88CB-3CC125DE054C}" dt="2024-09-24T09:39:26.027" v="811" actId="26606"/>
          <ac:cxnSpMkLst>
            <pc:docMk/>
            <pc:sldMk cId="1069276618" sldId="567"/>
            <ac:cxnSpMk id="14" creationId="{08C5794E-A9A1-4A23-AF68-C79A7822334C}"/>
          </ac:cxnSpMkLst>
        </pc:cxnChg>
      </pc:sldChg>
      <pc:sldChg chg="addSp delSp modSp new del mod setBg">
        <pc:chgData name="Susanne Brenner" userId="cd75a5ee-3c52-4691-9469-786dcd9143a2" providerId="ADAL" clId="{CB75374A-81CA-4740-88CB-3CC125DE054C}" dt="2024-09-24T10:31:45.916" v="1411" actId="47"/>
        <pc:sldMkLst>
          <pc:docMk/>
          <pc:sldMk cId="2407079857" sldId="568"/>
        </pc:sldMkLst>
        <pc:spChg chg="add del">
          <ac:chgData name="Susanne Brenner" userId="cd75a5ee-3c52-4691-9469-786dcd9143a2" providerId="ADAL" clId="{CB75374A-81CA-4740-88CB-3CC125DE054C}" dt="2024-09-24T09:53:24.560" v="902" actId="26606"/>
          <ac:spMkLst>
            <pc:docMk/>
            <pc:sldMk cId="2407079857" sldId="568"/>
            <ac:spMk id="12" creationId="{69D184B2-2226-4E31-BCCB-444330767440}"/>
          </ac:spMkLst>
        </pc:spChg>
        <pc:spChg chg="add del">
          <ac:chgData name="Susanne Brenner" userId="cd75a5ee-3c52-4691-9469-786dcd9143a2" providerId="ADAL" clId="{CB75374A-81CA-4740-88CB-3CC125DE054C}" dt="2024-09-24T09:53:24.560" v="902" actId="26606"/>
          <ac:spMkLst>
            <pc:docMk/>
            <pc:sldMk cId="2407079857" sldId="568"/>
            <ac:spMk id="14" creationId="{1AC4D4E3-486A-464A-8EC8-D44881097267}"/>
          </ac:spMkLst>
        </pc:spChg>
        <pc:spChg chg="add del">
          <ac:chgData name="Susanne Brenner" userId="cd75a5ee-3c52-4691-9469-786dcd9143a2" providerId="ADAL" clId="{CB75374A-81CA-4740-88CB-3CC125DE054C}" dt="2024-09-24T09:53:24.560" v="902" actId="26606"/>
          <ac:spMkLst>
            <pc:docMk/>
            <pc:sldMk cId="2407079857" sldId="568"/>
            <ac:spMk id="16" creationId="{864DE13E-58EB-4475-B79C-0D4FC651239B}"/>
          </ac:spMkLst>
        </pc:spChg>
        <pc:spChg chg="add del mod">
          <ac:chgData name="Susanne Brenner" userId="cd75a5ee-3c52-4691-9469-786dcd9143a2" providerId="ADAL" clId="{CB75374A-81CA-4740-88CB-3CC125DE054C}" dt="2024-09-24T10:15:42.883" v="945" actId="478"/>
          <ac:spMkLst>
            <pc:docMk/>
            <pc:sldMk cId="2407079857" sldId="568"/>
            <ac:spMk id="20" creationId="{3EE7FFA3-28C1-C778-A9F2-F19971DE4860}"/>
          </ac:spMkLst>
        </pc:spChg>
        <pc:spChg chg="add mod">
          <ac:chgData name="Susanne Brenner" userId="cd75a5ee-3c52-4691-9469-786dcd9143a2" providerId="ADAL" clId="{CB75374A-81CA-4740-88CB-3CC125DE054C}" dt="2024-09-24T10:29:53.655" v="1364" actId="20577"/>
          <ac:spMkLst>
            <pc:docMk/>
            <pc:sldMk cId="2407079857" sldId="568"/>
            <ac:spMk id="21" creationId="{F5D5117E-CC17-724D-DB0D-223A10548D06}"/>
          </ac:spMkLst>
        </pc:spChg>
        <pc:graphicFrameChg chg="add del mod">
          <ac:chgData name="Susanne Brenner" userId="cd75a5ee-3c52-4691-9469-786dcd9143a2" providerId="ADAL" clId="{CB75374A-81CA-4740-88CB-3CC125DE054C}" dt="2024-09-24T10:14:16.987" v="934" actId="478"/>
          <ac:graphicFrameMkLst>
            <pc:docMk/>
            <pc:sldMk cId="2407079857" sldId="568"/>
            <ac:graphicFrameMk id="15" creationId="{8F5E2716-A63E-C1F3-9359-5D449B192908}"/>
          </ac:graphicFrameMkLst>
        </pc:graphicFrameChg>
        <pc:picChg chg="add del mod">
          <ac:chgData name="Susanne Brenner" userId="cd75a5ee-3c52-4691-9469-786dcd9143a2" providerId="ADAL" clId="{CB75374A-81CA-4740-88CB-3CC125DE054C}" dt="2024-09-24T09:49:17.378" v="888" actId="478"/>
          <ac:picMkLst>
            <pc:docMk/>
            <pc:sldMk cId="2407079857" sldId="568"/>
            <ac:picMk id="3" creationId="{B2A9F772-2B53-8D8C-B504-320319212AB3}"/>
          </ac:picMkLst>
        </pc:picChg>
        <pc:picChg chg="add del mod">
          <ac:chgData name="Susanne Brenner" userId="cd75a5ee-3c52-4691-9469-786dcd9143a2" providerId="ADAL" clId="{CB75374A-81CA-4740-88CB-3CC125DE054C}" dt="2024-09-24T09:50:04.261" v="892" actId="478"/>
          <ac:picMkLst>
            <pc:docMk/>
            <pc:sldMk cId="2407079857" sldId="568"/>
            <ac:picMk id="4" creationId="{C9D886BA-6FA6-CC33-E2C0-811665657B63}"/>
          </ac:picMkLst>
        </pc:picChg>
        <pc:picChg chg="add del mod">
          <ac:chgData name="Susanne Brenner" userId="cd75a5ee-3c52-4691-9469-786dcd9143a2" providerId="ADAL" clId="{CB75374A-81CA-4740-88CB-3CC125DE054C}" dt="2024-09-24T09:55:49.374" v="909" actId="478"/>
          <ac:picMkLst>
            <pc:docMk/>
            <pc:sldMk cId="2407079857" sldId="568"/>
            <ac:picMk id="6" creationId="{1702423F-6744-2004-628E-D05406B05B80}"/>
          </ac:picMkLst>
        </pc:picChg>
        <pc:picChg chg="add del mod">
          <ac:chgData name="Susanne Brenner" userId="cd75a5ee-3c52-4691-9469-786dcd9143a2" providerId="ADAL" clId="{CB75374A-81CA-4740-88CB-3CC125DE054C}" dt="2024-09-24T09:55:50.211" v="910" actId="478"/>
          <ac:picMkLst>
            <pc:docMk/>
            <pc:sldMk cId="2407079857" sldId="568"/>
            <ac:picMk id="7" creationId="{703FB996-4B01-910E-3562-2134DA76B7DC}"/>
          </ac:picMkLst>
        </pc:picChg>
        <pc:picChg chg="add del mod">
          <ac:chgData name="Susanne Brenner" userId="cd75a5ee-3c52-4691-9469-786dcd9143a2" providerId="ADAL" clId="{CB75374A-81CA-4740-88CB-3CC125DE054C}" dt="2024-09-24T09:55:50.965" v="911" actId="478"/>
          <ac:picMkLst>
            <pc:docMk/>
            <pc:sldMk cId="2407079857" sldId="568"/>
            <ac:picMk id="8" creationId="{456385EC-F1C2-8A03-F8A0-65393958C150}"/>
          </ac:picMkLst>
        </pc:picChg>
        <pc:picChg chg="add del mod">
          <ac:chgData name="Susanne Brenner" userId="cd75a5ee-3c52-4691-9469-786dcd9143a2" providerId="ADAL" clId="{CB75374A-81CA-4740-88CB-3CC125DE054C}" dt="2024-09-24T09:59:31.532" v="918" actId="478"/>
          <ac:picMkLst>
            <pc:docMk/>
            <pc:sldMk cId="2407079857" sldId="568"/>
            <ac:picMk id="10" creationId="{CC234AFE-EA6D-DC12-C81E-57438D8169F2}"/>
          </ac:picMkLst>
        </pc:picChg>
        <pc:picChg chg="add del mod">
          <ac:chgData name="Susanne Brenner" userId="cd75a5ee-3c52-4691-9469-786dcd9143a2" providerId="ADAL" clId="{CB75374A-81CA-4740-88CB-3CC125DE054C}" dt="2024-09-24T09:59:43.780" v="926" actId="478"/>
          <ac:picMkLst>
            <pc:docMk/>
            <pc:sldMk cId="2407079857" sldId="568"/>
            <ac:picMk id="13" creationId="{192480AF-240B-0793-0B50-5EBD30404918}"/>
          </ac:picMkLst>
        </pc:picChg>
        <pc:picChg chg="add mod">
          <ac:chgData name="Susanne Brenner" userId="cd75a5ee-3c52-4691-9469-786dcd9143a2" providerId="ADAL" clId="{CB75374A-81CA-4740-88CB-3CC125DE054C}" dt="2024-09-24T10:30:06.224" v="1368" actId="1076"/>
          <ac:picMkLst>
            <pc:docMk/>
            <pc:sldMk cId="2407079857" sldId="568"/>
            <ac:picMk id="19" creationId="{929CEE08-609D-9C98-3A14-1993C896C85D}"/>
          </ac:picMkLst>
        </pc:picChg>
        <pc:cxnChg chg="add del">
          <ac:chgData name="Susanne Brenner" userId="cd75a5ee-3c52-4691-9469-786dcd9143a2" providerId="ADAL" clId="{CB75374A-81CA-4740-88CB-3CC125DE054C}" dt="2024-09-24T09:53:24.560" v="902" actId="26606"/>
          <ac:cxnSpMkLst>
            <pc:docMk/>
            <pc:sldMk cId="2407079857" sldId="568"/>
            <ac:cxnSpMk id="18" creationId="{02E9B2EE-76CA-47F3-9977-3F2FCB7FD252}"/>
          </ac:cxnSpMkLst>
        </pc:cxnChg>
      </pc:sldChg>
      <pc:sldChg chg="addSp delSp modSp new mod">
        <pc:chgData name="Susanne Brenner" userId="cd75a5ee-3c52-4691-9469-786dcd9143a2" providerId="ADAL" clId="{CB75374A-81CA-4740-88CB-3CC125DE054C}" dt="2024-09-25T12:42:42.807" v="4479" actId="6549"/>
        <pc:sldMkLst>
          <pc:docMk/>
          <pc:sldMk cId="2953432672" sldId="569"/>
        </pc:sldMkLst>
        <pc:spChg chg="add mod">
          <ac:chgData name="Susanne Brenner" userId="cd75a5ee-3c52-4691-9469-786dcd9143a2" providerId="ADAL" clId="{CB75374A-81CA-4740-88CB-3CC125DE054C}" dt="2024-09-25T12:42:42.807" v="4479" actId="6549"/>
          <ac:spMkLst>
            <pc:docMk/>
            <pc:sldMk cId="2953432672" sldId="569"/>
            <ac:spMk id="2" creationId="{C247A224-2385-064B-C022-B190AE72CE29}"/>
          </ac:spMkLst>
        </pc:spChg>
        <pc:spChg chg="add mod">
          <ac:chgData name="Susanne Brenner" userId="cd75a5ee-3c52-4691-9469-786dcd9143a2" providerId="ADAL" clId="{CB75374A-81CA-4740-88CB-3CC125DE054C}" dt="2024-09-25T12:42:15.781" v="4463" actId="12"/>
          <ac:spMkLst>
            <pc:docMk/>
            <pc:sldMk cId="2953432672" sldId="569"/>
            <ac:spMk id="3" creationId="{B41D8F1B-7985-CE81-E762-04B852C3F973}"/>
          </ac:spMkLst>
        </pc:spChg>
        <pc:spChg chg="add del mod">
          <ac:chgData name="Susanne Brenner" userId="cd75a5ee-3c52-4691-9469-786dcd9143a2" providerId="ADAL" clId="{CB75374A-81CA-4740-88CB-3CC125DE054C}" dt="2024-09-24T10:23:12.158" v="1228" actId="478"/>
          <ac:spMkLst>
            <pc:docMk/>
            <pc:sldMk cId="2953432672" sldId="569"/>
            <ac:spMk id="4" creationId="{D1D82954-B689-2BF8-5AC3-B125E2D0DF40}"/>
          </ac:spMkLst>
        </pc:spChg>
        <pc:graphicFrameChg chg="add del mod modGraphic">
          <ac:chgData name="Susanne Brenner" userId="cd75a5ee-3c52-4691-9469-786dcd9143a2" providerId="ADAL" clId="{CB75374A-81CA-4740-88CB-3CC125DE054C}" dt="2024-09-24T10:25:01.351" v="1269" actId="478"/>
          <ac:graphicFrameMkLst>
            <pc:docMk/>
            <pc:sldMk cId="2953432672" sldId="569"/>
            <ac:graphicFrameMk id="5" creationId="{2D461123-66FE-E52E-0ECD-346D40017B86}"/>
          </ac:graphicFrameMkLst>
        </pc:graphicFrameChg>
        <pc:graphicFrameChg chg="add del modGraphic">
          <ac:chgData name="Susanne Brenner" userId="cd75a5ee-3c52-4691-9469-786dcd9143a2" providerId="ADAL" clId="{CB75374A-81CA-4740-88CB-3CC125DE054C}" dt="2024-09-24T10:26:09.032" v="1271" actId="1032"/>
          <ac:graphicFrameMkLst>
            <pc:docMk/>
            <pc:sldMk cId="2953432672" sldId="569"/>
            <ac:graphicFrameMk id="6" creationId="{B57BCF75-240C-128E-5AA2-2215BE662CAF}"/>
          </ac:graphicFrameMkLst>
        </pc:graphicFrame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2953432672" sldId="569"/>
            <ac:picMk id="4" creationId="{510D3206-FA61-DF30-6028-8BD4F0E3A14B}"/>
          </ac:picMkLst>
        </pc:picChg>
        <pc:picChg chg="add del mod">
          <ac:chgData name="Susanne Brenner" userId="cd75a5ee-3c52-4691-9469-786dcd9143a2" providerId="ADAL" clId="{CB75374A-81CA-4740-88CB-3CC125DE054C}" dt="2024-09-25T09:25:32.407" v="2087" actId="478"/>
          <ac:picMkLst>
            <pc:docMk/>
            <pc:sldMk cId="2953432672" sldId="569"/>
            <ac:picMk id="4" creationId="{7FC246F3-5CA2-8B36-AC61-909AB15D3324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2953432672" sldId="569"/>
            <ac:picMk id="5" creationId="{64477D60-B30A-D190-2E3A-B00DC2945053}"/>
          </ac:picMkLst>
        </pc:picChg>
        <pc:picChg chg="add mod">
          <ac:chgData name="Susanne Brenner" userId="cd75a5ee-3c52-4691-9469-786dcd9143a2" providerId="ADAL" clId="{CB75374A-81CA-4740-88CB-3CC125DE054C}" dt="2024-09-25T12:42:25.504" v="4464" actId="1076"/>
          <ac:picMkLst>
            <pc:docMk/>
            <pc:sldMk cId="2953432672" sldId="569"/>
            <ac:picMk id="6" creationId="{2B1221A4-ED75-91E9-31AB-DD9FA7E37ACD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2953432672" sldId="569"/>
            <ac:picMk id="6" creationId="{F11FC8A0-F879-7AAF-41BA-0DE261A997D0}"/>
          </ac:picMkLst>
        </pc:picChg>
        <pc:picChg chg="add del mod">
          <ac:chgData name="Susanne Brenner" userId="cd75a5ee-3c52-4691-9469-786dcd9143a2" providerId="ADAL" clId="{CB75374A-81CA-4740-88CB-3CC125DE054C}" dt="2024-09-25T09:25:32.773" v="2088" actId="478"/>
          <ac:picMkLst>
            <pc:docMk/>
            <pc:sldMk cId="2953432672" sldId="569"/>
            <ac:picMk id="7" creationId="{F2DD1D5D-C84C-D69A-5BA7-C1C8F1148CF9}"/>
          </ac:picMkLst>
        </pc:picChg>
      </pc:sldChg>
      <pc:sldChg chg="addSp delSp modSp del mod ord modAnim modShow">
        <pc:chgData name="Susanne Brenner" userId="cd75a5ee-3c52-4691-9469-786dcd9143a2" providerId="ADAL" clId="{CB75374A-81CA-4740-88CB-3CC125DE054C}" dt="2024-09-25T19:35:26.860" v="6770" actId="47"/>
        <pc:sldMkLst>
          <pc:docMk/>
          <pc:sldMk cId="1192532090" sldId="570"/>
        </pc:sldMkLst>
        <pc:spChg chg="mod">
          <ac:chgData name="Susanne Brenner" userId="cd75a5ee-3c52-4691-9469-786dcd9143a2" providerId="ADAL" clId="{CB75374A-81CA-4740-88CB-3CC125DE054C}" dt="2024-09-24T10:27:16.082" v="1280" actId="1076"/>
          <ac:spMkLst>
            <pc:docMk/>
            <pc:sldMk cId="1192532090" sldId="570"/>
            <ac:spMk id="8" creationId="{D014F7B7-4582-B226-8498-CBF45AC892FC}"/>
          </ac:spMkLst>
        </pc:spChg>
        <pc:picChg chg="mod">
          <ac:chgData name="Susanne Brenner" userId="cd75a5ee-3c52-4691-9469-786dcd9143a2" providerId="ADAL" clId="{CB75374A-81CA-4740-88CB-3CC125DE054C}" dt="2024-09-24T10:27:54.626" v="1290" actId="1076"/>
          <ac:picMkLst>
            <pc:docMk/>
            <pc:sldMk cId="1192532090" sldId="570"/>
            <ac:picMk id="2" creationId="{FBAA657F-F463-33A3-19B4-B3C91BDF13B7}"/>
          </ac:picMkLst>
        </pc:picChg>
        <pc:picChg chg="mod">
          <ac:chgData name="Susanne Brenner" userId="cd75a5ee-3c52-4691-9469-786dcd9143a2" providerId="ADAL" clId="{CB75374A-81CA-4740-88CB-3CC125DE054C}" dt="2024-09-24T10:27:47.897" v="1286" actId="1076"/>
          <ac:picMkLst>
            <pc:docMk/>
            <pc:sldMk cId="1192532090" sldId="570"/>
            <ac:picMk id="3" creationId="{985DDB79-5050-B3F2-F3B1-10400711CB52}"/>
          </ac:picMkLst>
        </pc:picChg>
        <pc:picChg chg="add del mod">
          <ac:chgData name="Susanne Brenner" userId="cd75a5ee-3c52-4691-9469-786dcd9143a2" providerId="ADAL" clId="{CB75374A-81CA-4740-88CB-3CC125DE054C}" dt="2024-09-25T09:26:36.324" v="2113" actId="478"/>
          <ac:picMkLst>
            <pc:docMk/>
            <pc:sldMk cId="1192532090" sldId="570"/>
            <ac:picMk id="4" creationId="{661B4795-F7B5-3AB6-2C95-79DD83BE2070}"/>
          </ac:picMkLst>
        </pc:picChg>
        <pc:picChg chg="del">
          <ac:chgData name="Susanne Brenner" userId="cd75a5ee-3c52-4691-9469-786dcd9143a2" providerId="ADAL" clId="{CB75374A-81CA-4740-88CB-3CC125DE054C}" dt="2024-09-24T10:27:07.620" v="1275" actId="478"/>
          <ac:picMkLst>
            <pc:docMk/>
            <pc:sldMk cId="1192532090" sldId="570"/>
            <ac:picMk id="4" creationId="{93C7A420-B1D7-3A1A-EE93-A008B7898197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1192532090" sldId="570"/>
            <ac:picMk id="4" creationId="{B3401E00-80F2-11D3-9DE8-6D9590511D9E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1192532090" sldId="570"/>
            <ac:picMk id="5" creationId="{0EB9BB73-A4B2-1416-D403-9584B3AA6644}"/>
          </ac:picMkLst>
        </pc:picChg>
        <pc:picChg chg="del">
          <ac:chgData name="Susanne Brenner" userId="cd75a5ee-3c52-4691-9469-786dcd9143a2" providerId="ADAL" clId="{CB75374A-81CA-4740-88CB-3CC125DE054C}" dt="2024-09-24T10:27:06.502" v="1274" actId="478"/>
          <ac:picMkLst>
            <pc:docMk/>
            <pc:sldMk cId="1192532090" sldId="570"/>
            <ac:picMk id="5" creationId="{42E1A9AB-3511-E9C3-99B1-8522EB1F1EEF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1192532090" sldId="570"/>
            <ac:picMk id="6" creationId="{CF71E8FD-BEFA-A9BE-CB97-1F2A7107E992}"/>
          </ac:picMkLst>
        </pc:picChg>
        <pc:picChg chg="add del mod">
          <ac:chgData name="Susanne Brenner" userId="cd75a5ee-3c52-4691-9469-786dcd9143a2" providerId="ADAL" clId="{CB75374A-81CA-4740-88CB-3CC125DE054C}" dt="2024-09-25T09:26:36.957" v="2114" actId="478"/>
          <ac:picMkLst>
            <pc:docMk/>
            <pc:sldMk cId="1192532090" sldId="570"/>
            <ac:picMk id="7" creationId="{002CBCB7-ED24-DBED-661A-C0FD96485AEE}"/>
          </ac:picMkLst>
        </pc:picChg>
      </pc:sldChg>
      <pc:sldChg chg="addSp delSp modSp del mod ord modAnim">
        <pc:chgData name="Susanne Brenner" userId="cd75a5ee-3c52-4691-9469-786dcd9143a2" providerId="ADAL" clId="{CB75374A-81CA-4740-88CB-3CC125DE054C}" dt="2024-09-25T10:07:44.078" v="2996" actId="47"/>
        <pc:sldMkLst>
          <pc:docMk/>
          <pc:sldMk cId="2765862784" sldId="571"/>
        </pc:sldMkLst>
        <pc:spChg chg="mod">
          <ac:chgData name="Susanne Brenner" userId="cd75a5ee-3c52-4691-9469-786dcd9143a2" providerId="ADAL" clId="{CB75374A-81CA-4740-88CB-3CC125DE054C}" dt="2024-09-25T09:51:56.950" v="2728" actId="20577"/>
          <ac:spMkLst>
            <pc:docMk/>
            <pc:sldMk cId="2765862784" sldId="571"/>
            <ac:spMk id="20" creationId="{3EE7FFA3-28C1-C778-A9F2-F19971DE4860}"/>
          </ac:spMkLst>
        </pc:spChg>
        <pc:spChg chg="mod">
          <ac:chgData name="Susanne Brenner" userId="cd75a5ee-3c52-4691-9469-786dcd9143a2" providerId="ADAL" clId="{CB75374A-81CA-4740-88CB-3CC125DE054C}" dt="2024-09-24T18:18:47.012" v="1807" actId="1076"/>
          <ac:spMkLst>
            <pc:docMk/>
            <pc:sldMk cId="2765862784" sldId="571"/>
            <ac:spMk id="21" creationId="{F5D5117E-CC17-724D-DB0D-223A10548D06}"/>
          </ac:spMkLst>
        </pc:spChg>
        <pc:picChg chg="add mod">
          <ac:chgData name="Susanne Brenner" userId="cd75a5ee-3c52-4691-9469-786dcd9143a2" providerId="ADAL" clId="{CB75374A-81CA-4740-88CB-3CC125DE054C}" dt="2024-09-24T18:10:14.195" v="1542" actId="1076"/>
          <ac:picMkLst>
            <pc:docMk/>
            <pc:sldMk cId="2765862784" sldId="571"/>
            <ac:picMk id="2" creationId="{48E0434B-1093-962B-38F2-E26E972C3763}"/>
          </ac:picMkLst>
        </pc:picChg>
        <pc:picChg chg="add mod">
          <ac:chgData name="Susanne Brenner" userId="cd75a5ee-3c52-4691-9469-786dcd9143a2" providerId="ADAL" clId="{CB75374A-81CA-4740-88CB-3CC125DE054C}" dt="2024-09-24T18:10:16.546" v="1543" actId="1076"/>
          <ac:picMkLst>
            <pc:docMk/>
            <pc:sldMk cId="2765862784" sldId="571"/>
            <ac:picMk id="3" creationId="{A8C63326-56A5-958A-FB2B-C7F8E7156E15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2765862784" sldId="571"/>
            <ac:picMk id="4" creationId="{9062EAAD-D25B-0864-310B-7DF1146A5AF5}"/>
          </ac:picMkLst>
        </pc:picChg>
        <pc:picChg chg="add del mod">
          <ac:chgData name="Susanne Brenner" userId="cd75a5ee-3c52-4691-9469-786dcd9143a2" providerId="ADAL" clId="{CB75374A-81CA-4740-88CB-3CC125DE054C}" dt="2024-09-24T18:10:31.210" v="1545" actId="478"/>
          <ac:picMkLst>
            <pc:docMk/>
            <pc:sldMk cId="2765862784" sldId="571"/>
            <ac:picMk id="4" creationId="{B7D9BD10-C652-8D8B-AFA3-75253E14BBE5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2765862784" sldId="571"/>
            <ac:picMk id="5" creationId="{B160DF16-7277-2DCB-6EAF-707A8876D51E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2765862784" sldId="571"/>
            <ac:picMk id="6" creationId="{CC25C1D4-C8C9-5C95-C555-ABDE0154BBCA}"/>
          </ac:picMkLst>
        </pc:picChg>
        <pc:picChg chg="add del mod">
          <ac:chgData name="Susanne Brenner" userId="cd75a5ee-3c52-4691-9469-786dcd9143a2" providerId="ADAL" clId="{CB75374A-81CA-4740-88CB-3CC125DE054C}" dt="2024-09-25T09:25:07.357" v="2080" actId="478"/>
          <ac:picMkLst>
            <pc:docMk/>
            <pc:sldMk cId="2765862784" sldId="571"/>
            <ac:picMk id="7" creationId="{6F700072-8D9B-C881-544D-5B2215AC6215}"/>
          </ac:picMkLst>
        </pc:picChg>
        <pc:picChg chg="del mod">
          <ac:chgData name="Susanne Brenner" userId="cd75a5ee-3c52-4691-9469-786dcd9143a2" providerId="ADAL" clId="{CB75374A-81CA-4740-88CB-3CC125DE054C}" dt="2024-09-24T18:10:45.567" v="1546" actId="21"/>
          <ac:picMkLst>
            <pc:docMk/>
            <pc:sldMk cId="2765862784" sldId="571"/>
            <ac:picMk id="19" creationId="{929CEE08-609D-9C98-3A14-1993C896C85D}"/>
          </ac:picMkLst>
        </pc:picChg>
      </pc:sldChg>
      <pc:sldChg chg="addSp delSp modSp new del mod">
        <pc:chgData name="Susanne Brenner" userId="cd75a5ee-3c52-4691-9469-786dcd9143a2" providerId="ADAL" clId="{CB75374A-81CA-4740-88CB-3CC125DE054C}" dt="2024-09-25T19:34:27.451" v="6761" actId="47"/>
        <pc:sldMkLst>
          <pc:docMk/>
          <pc:sldMk cId="220001986" sldId="572"/>
        </pc:sldMkLst>
        <pc:spChg chg="add">
          <ac:chgData name="Susanne Brenner" userId="cd75a5ee-3c52-4691-9469-786dcd9143a2" providerId="ADAL" clId="{CB75374A-81CA-4740-88CB-3CC125DE054C}" dt="2024-09-24T17:32:18.306" v="1454"/>
          <ac:spMkLst>
            <pc:docMk/>
            <pc:sldMk cId="220001986" sldId="572"/>
            <ac:spMk id="2" creationId="{18BAB1D2-9B4E-62CE-1C4A-02FB56CD2FDE}"/>
          </ac:spMkLst>
        </pc:spChg>
        <pc:spChg chg="add del mod">
          <ac:chgData name="Susanne Brenner" userId="cd75a5ee-3c52-4691-9469-786dcd9143a2" providerId="ADAL" clId="{CB75374A-81CA-4740-88CB-3CC125DE054C}" dt="2024-09-24T17:32:38.283" v="1458" actId="478"/>
          <ac:spMkLst>
            <pc:docMk/>
            <pc:sldMk cId="220001986" sldId="572"/>
            <ac:spMk id="3" creationId="{210CFE19-3C78-112E-2B10-D0430FE56E9E}"/>
          </ac:spMkLst>
        </pc:spChg>
        <pc:spChg chg="add mod">
          <ac:chgData name="Susanne Brenner" userId="cd75a5ee-3c52-4691-9469-786dcd9143a2" providerId="ADAL" clId="{CB75374A-81CA-4740-88CB-3CC125DE054C}" dt="2024-09-24T18:28:07.800" v="2028" actId="20577"/>
          <ac:spMkLst>
            <pc:docMk/>
            <pc:sldMk cId="220001986" sldId="572"/>
            <ac:spMk id="3" creationId="{B4C1226A-8377-0E38-E25B-F7056029F274}"/>
          </ac:spMkLst>
        </pc:spChg>
        <pc:spChg chg="add del">
          <ac:chgData name="Susanne Brenner" userId="cd75a5ee-3c52-4691-9469-786dcd9143a2" providerId="ADAL" clId="{CB75374A-81CA-4740-88CB-3CC125DE054C}" dt="2024-09-24T17:32:43.528" v="1461" actId="478"/>
          <ac:spMkLst>
            <pc:docMk/>
            <pc:sldMk cId="220001986" sldId="572"/>
            <ac:spMk id="5" creationId="{1D5DA537-09DA-EFEA-30AF-7211A1C03FFD}"/>
          </ac:spMkLst>
        </pc:spChg>
        <pc:spChg chg="add">
          <ac:chgData name="Susanne Brenner" userId="cd75a5ee-3c52-4691-9469-786dcd9143a2" providerId="ADAL" clId="{CB75374A-81CA-4740-88CB-3CC125DE054C}" dt="2024-09-24T17:32:51.109" v="1464"/>
          <ac:spMkLst>
            <pc:docMk/>
            <pc:sldMk cId="220001986" sldId="572"/>
            <ac:spMk id="7" creationId="{CF07138F-A80B-9D94-AA8B-EBB27449A877}"/>
          </ac:spMkLst>
        </pc:spChg>
        <pc:spChg chg="add mod">
          <ac:chgData name="Susanne Brenner" userId="cd75a5ee-3c52-4691-9469-786dcd9143a2" providerId="ADAL" clId="{CB75374A-81CA-4740-88CB-3CC125DE054C}" dt="2024-09-24T18:31:06.248" v="2072" actId="20577"/>
          <ac:spMkLst>
            <pc:docMk/>
            <pc:sldMk cId="220001986" sldId="572"/>
            <ac:spMk id="10" creationId="{A11EF9B2-99C8-49E1-AA06-042D3B091336}"/>
          </ac:spMkLst>
        </pc:spChg>
        <pc:picChg chg="add del mod">
          <ac:chgData name="Susanne Brenner" userId="cd75a5ee-3c52-4691-9469-786dcd9143a2" providerId="ADAL" clId="{CB75374A-81CA-4740-88CB-3CC125DE054C}" dt="2024-09-25T09:24:57.585" v="2078" actId="478"/>
          <ac:picMkLst>
            <pc:docMk/>
            <pc:sldMk cId="220001986" sldId="572"/>
            <ac:picMk id="2" creationId="{2212A5D8-7956-8AFF-57E8-38E66F348610}"/>
          </ac:picMkLst>
        </pc:picChg>
        <pc:picChg chg="add del mod">
          <ac:chgData name="Susanne Brenner" userId="cd75a5ee-3c52-4691-9469-786dcd9143a2" providerId="ADAL" clId="{CB75374A-81CA-4740-88CB-3CC125DE054C}" dt="2024-09-24T17:32:53.431" v="1465" actId="478"/>
          <ac:picMkLst>
            <pc:docMk/>
            <pc:sldMk cId="220001986" sldId="572"/>
            <ac:picMk id="6" creationId="{3FAF64CC-B6AC-5E8A-136F-A5B208A6D2AA}"/>
          </ac:picMkLst>
        </pc:picChg>
        <pc:picChg chg="add del mod">
          <ac:chgData name="Susanne Brenner" userId="cd75a5ee-3c52-4691-9469-786dcd9143a2" providerId="ADAL" clId="{CB75374A-81CA-4740-88CB-3CC125DE054C}" dt="2024-09-24T17:34:44.722" v="1485" actId="34819"/>
          <ac:picMkLst>
            <pc:docMk/>
            <pc:sldMk cId="220001986" sldId="572"/>
            <ac:picMk id="8" creationId="{9267F366-E974-7246-438E-10F279B3D96D}"/>
          </ac:picMkLst>
        </pc:picChg>
        <pc:picChg chg="add del mod">
          <ac:chgData name="Susanne Brenner" userId="cd75a5ee-3c52-4691-9469-786dcd9143a2" providerId="ADAL" clId="{CB75374A-81CA-4740-88CB-3CC125DE054C}" dt="2024-09-24T17:34:43.701" v="1483" actId="34819"/>
          <ac:picMkLst>
            <pc:docMk/>
            <pc:sldMk cId="220001986" sldId="572"/>
            <ac:picMk id="9" creationId="{F85906AF-8577-2287-ED2F-519D2E776C98}"/>
          </ac:picMkLst>
        </pc:picChg>
        <pc:picChg chg="add del mod">
          <ac:chgData name="Susanne Brenner" userId="cd75a5ee-3c52-4691-9469-786dcd9143a2" providerId="ADAL" clId="{CB75374A-81CA-4740-88CB-3CC125DE054C}" dt="2024-09-24T17:34:43.067" v="1482" actId="34819"/>
          <ac:picMkLst>
            <pc:docMk/>
            <pc:sldMk cId="220001986" sldId="572"/>
            <ac:picMk id="10" creationId="{3D61596D-24A6-B055-3F23-5B1D2270AFA4}"/>
          </ac:picMkLst>
        </pc:picChg>
        <pc:picChg chg="add del mod">
          <ac:chgData name="Susanne Brenner" userId="cd75a5ee-3c52-4691-9469-786dcd9143a2" providerId="ADAL" clId="{CB75374A-81CA-4740-88CB-3CC125DE054C}" dt="2024-09-25T09:24:58.893" v="2079" actId="478"/>
          <ac:picMkLst>
            <pc:docMk/>
            <pc:sldMk cId="220001986" sldId="572"/>
            <ac:picMk id="11" creationId="{385C6158-E9EE-9632-0678-3D8C0FD26406}"/>
          </ac:picMkLst>
        </pc:picChg>
        <pc:picChg chg="add">
          <ac:chgData name="Susanne Brenner" userId="cd75a5ee-3c52-4691-9469-786dcd9143a2" providerId="ADAL" clId="{CB75374A-81CA-4740-88CB-3CC125DE054C}" dt="2024-09-24T17:32:18.306" v="1454"/>
          <ac:picMkLst>
            <pc:docMk/>
            <pc:sldMk cId="220001986" sldId="572"/>
            <ac:picMk id="1025" creationId="{49AD1111-05DF-179A-F9C5-C5E9740DA538}"/>
          </ac:picMkLst>
        </pc:picChg>
        <pc:picChg chg="add">
          <ac:chgData name="Susanne Brenner" userId="cd75a5ee-3c52-4691-9469-786dcd9143a2" providerId="ADAL" clId="{CB75374A-81CA-4740-88CB-3CC125DE054C}" dt="2024-09-24T17:32:18.306" v="1454"/>
          <ac:picMkLst>
            <pc:docMk/>
            <pc:sldMk cId="220001986" sldId="572"/>
            <ac:picMk id="1026" creationId="{420343F1-EE0E-B53B-CA21-47B1B1767346}"/>
          </ac:picMkLst>
        </pc:picChg>
        <pc:picChg chg="add del mod">
          <ac:chgData name="Susanne Brenner" userId="cd75a5ee-3c52-4691-9469-786dcd9143a2" providerId="ADAL" clId="{CB75374A-81CA-4740-88CB-3CC125DE054C}" dt="2024-09-24T17:32:38.283" v="1458" actId="478"/>
          <ac:picMkLst>
            <pc:docMk/>
            <pc:sldMk cId="220001986" sldId="572"/>
            <ac:picMk id="1028" creationId="{D4541A3A-DE8E-F20F-A333-ACE3AF22F0E5}"/>
          </ac:picMkLst>
        </pc:picChg>
        <pc:picChg chg="add del mod">
          <ac:chgData name="Susanne Brenner" userId="cd75a5ee-3c52-4691-9469-786dcd9143a2" providerId="ADAL" clId="{CB75374A-81CA-4740-88CB-3CC125DE054C}" dt="2024-09-24T17:32:38.283" v="1458" actId="478"/>
          <ac:picMkLst>
            <pc:docMk/>
            <pc:sldMk cId="220001986" sldId="572"/>
            <ac:picMk id="1029" creationId="{FBF528AA-C291-F44F-7B5F-7391ABA67D26}"/>
          </ac:picMkLst>
        </pc:picChg>
        <pc:picChg chg="add mod">
          <ac:chgData name="Susanne Brenner" userId="cd75a5ee-3c52-4691-9469-786dcd9143a2" providerId="ADAL" clId="{CB75374A-81CA-4740-88CB-3CC125DE054C}" dt="2024-09-24T17:33:21.761" v="1475" actId="1076"/>
          <ac:picMkLst>
            <pc:docMk/>
            <pc:sldMk cId="220001986" sldId="572"/>
            <ac:picMk id="1031" creationId="{AA38686D-69BD-A0A4-1586-300B14D805E3}"/>
          </ac:picMkLst>
        </pc:picChg>
        <pc:picChg chg="add mod">
          <ac:chgData name="Susanne Brenner" userId="cd75a5ee-3c52-4691-9469-786dcd9143a2" providerId="ADAL" clId="{CB75374A-81CA-4740-88CB-3CC125DE054C}" dt="2024-09-24T17:33:21.761" v="1475" actId="1076"/>
          <ac:picMkLst>
            <pc:docMk/>
            <pc:sldMk cId="220001986" sldId="572"/>
            <ac:picMk id="1032" creationId="{B3238E0A-D61D-16E7-28CA-D24977887614}"/>
          </ac:picMkLst>
        </pc:picChg>
        <pc:inkChg chg="add">
          <ac:chgData name="Susanne Brenner" userId="cd75a5ee-3c52-4691-9469-786dcd9143a2" providerId="ADAL" clId="{CB75374A-81CA-4740-88CB-3CC125DE054C}" dt="2024-09-24T18:28:42.949" v="2029" actId="9405"/>
          <ac:inkMkLst>
            <pc:docMk/>
            <pc:sldMk cId="220001986" sldId="572"/>
            <ac:inkMk id="4" creationId="{F03D9A02-3B30-0A53-353A-C90BAD565B63}"/>
          </ac:inkMkLst>
        </pc:inkChg>
        <pc:inkChg chg="add">
          <ac:chgData name="Susanne Brenner" userId="cd75a5ee-3c52-4691-9469-786dcd9143a2" providerId="ADAL" clId="{CB75374A-81CA-4740-88CB-3CC125DE054C}" dt="2024-09-24T18:28:54.407" v="2030" actId="9405"/>
          <ac:inkMkLst>
            <pc:docMk/>
            <pc:sldMk cId="220001986" sldId="572"/>
            <ac:inkMk id="5" creationId="{893DDC8A-F9C1-CB98-FC27-A4DC88FAABFE}"/>
          </ac:inkMkLst>
        </pc:inkChg>
        <pc:inkChg chg="add">
          <ac:chgData name="Susanne Brenner" userId="cd75a5ee-3c52-4691-9469-786dcd9143a2" providerId="ADAL" clId="{CB75374A-81CA-4740-88CB-3CC125DE054C}" dt="2024-09-24T18:29:09.061" v="2031" actId="9405"/>
          <ac:inkMkLst>
            <pc:docMk/>
            <pc:sldMk cId="220001986" sldId="572"/>
            <ac:inkMk id="6" creationId="{0E9D0412-5AA9-A29F-8ADF-3EB8812C771F}"/>
          </ac:inkMkLst>
        </pc:inkChg>
        <pc:inkChg chg="add">
          <ac:chgData name="Susanne Brenner" userId="cd75a5ee-3c52-4691-9469-786dcd9143a2" providerId="ADAL" clId="{CB75374A-81CA-4740-88CB-3CC125DE054C}" dt="2024-09-24T18:29:17.019" v="2032" actId="9405"/>
          <ac:inkMkLst>
            <pc:docMk/>
            <pc:sldMk cId="220001986" sldId="572"/>
            <ac:inkMk id="8" creationId="{014B79C0-9B59-093E-EDE3-C3DBBD51DC16}"/>
          </ac:inkMkLst>
        </pc:inkChg>
        <pc:inkChg chg="add">
          <ac:chgData name="Susanne Brenner" userId="cd75a5ee-3c52-4691-9469-786dcd9143a2" providerId="ADAL" clId="{CB75374A-81CA-4740-88CB-3CC125DE054C}" dt="2024-09-24T18:29:22.792" v="2033" actId="9405"/>
          <ac:inkMkLst>
            <pc:docMk/>
            <pc:sldMk cId="220001986" sldId="572"/>
            <ac:inkMk id="9" creationId="{6CC87AC7-2DAA-1951-409D-B92DFB501F72}"/>
          </ac:inkMkLst>
        </pc:inkChg>
      </pc:sldChg>
      <pc:sldChg chg="addSp delSp modSp mod delAnim">
        <pc:chgData name="Susanne Brenner" userId="cd75a5ee-3c52-4691-9469-786dcd9143a2" providerId="ADAL" clId="{CB75374A-81CA-4740-88CB-3CC125DE054C}" dt="2024-09-25T09:25:28.232" v="2086" actId="478"/>
        <pc:sldMkLst>
          <pc:docMk/>
          <pc:sldMk cId="2226982696" sldId="573"/>
        </pc:sldMkLst>
        <pc:spChg chg="mod">
          <ac:chgData name="Susanne Brenner" userId="cd75a5ee-3c52-4691-9469-786dcd9143a2" providerId="ADAL" clId="{CB75374A-81CA-4740-88CB-3CC125DE054C}" dt="2024-09-24T18:20:05.338" v="1856" actId="20577"/>
          <ac:spMkLst>
            <pc:docMk/>
            <pc:sldMk cId="2226982696" sldId="573"/>
            <ac:spMk id="3" creationId="{470827D5-F6DA-465C-A05C-DACB30DC36D5}"/>
          </ac:spMkLst>
        </pc:spChg>
        <pc:grpChg chg="del">
          <ac:chgData name="Susanne Brenner" userId="cd75a5ee-3c52-4691-9469-786dcd9143a2" providerId="ADAL" clId="{CB75374A-81CA-4740-88CB-3CC125DE054C}" dt="2024-09-24T18:15:59.541" v="1718" actId="478"/>
          <ac:grpSpMkLst>
            <pc:docMk/>
            <pc:sldMk cId="2226982696" sldId="573"/>
            <ac:grpSpMk id="31" creationId="{5CC599FB-9B18-0B82-FC6F-837959D587C2}"/>
          </ac:grpSpMkLst>
        </pc:grpChg>
        <pc:grpChg chg="del">
          <ac:chgData name="Susanne Brenner" userId="cd75a5ee-3c52-4691-9469-786dcd9143a2" providerId="ADAL" clId="{CB75374A-81CA-4740-88CB-3CC125DE054C}" dt="2024-09-24T18:16:01.307" v="1719" actId="478"/>
          <ac:grpSpMkLst>
            <pc:docMk/>
            <pc:sldMk cId="2226982696" sldId="573"/>
            <ac:grpSpMk id="36" creationId="{795A6F2E-21C2-F715-A037-B94AFCF6F7FA}"/>
          </ac:grpSpMkLst>
        </pc:grpChg>
        <pc:grpChg chg="del">
          <ac:chgData name="Susanne Brenner" userId="cd75a5ee-3c52-4691-9469-786dcd9143a2" providerId="ADAL" clId="{CB75374A-81CA-4740-88CB-3CC125DE054C}" dt="2024-09-24T18:16:03.714" v="1720" actId="478"/>
          <ac:grpSpMkLst>
            <pc:docMk/>
            <pc:sldMk cId="2226982696" sldId="573"/>
            <ac:grpSpMk id="37" creationId="{30C900A7-C219-3467-5EB6-99779E018984}"/>
          </ac:grpSpMkLst>
        </pc:grpChg>
        <pc:picChg chg="del">
          <ac:chgData name="Susanne Brenner" userId="cd75a5ee-3c52-4691-9469-786dcd9143a2" providerId="ADAL" clId="{CB75374A-81CA-4740-88CB-3CC125DE054C}" dt="2024-09-25T09:25:27.437" v="2085" actId="478"/>
          <ac:picMkLst>
            <pc:docMk/>
            <pc:sldMk cId="2226982696" sldId="573"/>
            <ac:picMk id="2" creationId="{E1671901-4A01-9CF1-6AE5-F70470F63DB5}"/>
          </ac:picMkLst>
        </pc:picChg>
        <pc:picChg chg="del">
          <ac:chgData name="Susanne Brenner" userId="cd75a5ee-3c52-4691-9469-786dcd9143a2" providerId="ADAL" clId="{CB75374A-81CA-4740-88CB-3CC125DE054C}" dt="2024-09-25T09:25:28.232" v="2086" actId="478"/>
          <ac:picMkLst>
            <pc:docMk/>
            <pc:sldMk cId="2226982696" sldId="573"/>
            <ac:picMk id="5" creationId="{39B06107-FA1A-385B-B71A-B80B3F4F2E38}"/>
          </ac:picMkLst>
        </pc:picChg>
        <pc:picChg chg="add mod">
          <ac:chgData name="Susanne Brenner" userId="cd75a5ee-3c52-4691-9469-786dcd9143a2" providerId="ADAL" clId="{CB75374A-81CA-4740-88CB-3CC125DE054C}" dt="2024-09-24T18:16:24.893" v="1725" actId="1076"/>
          <ac:picMkLst>
            <pc:docMk/>
            <pc:sldMk cId="2226982696" sldId="573"/>
            <ac:picMk id="6" creationId="{5B5C40F9-C434-6298-B8AE-F9B234B31B6C}"/>
          </ac:picMkLst>
        </pc:picChg>
      </pc:sldChg>
      <pc:sldChg chg="addSp delSp modSp mod modAnim">
        <pc:chgData name="Susanne Brenner" userId="cd75a5ee-3c52-4691-9469-786dcd9143a2" providerId="ADAL" clId="{CB75374A-81CA-4740-88CB-3CC125DE054C}" dt="2024-09-25T19:09:22.633" v="6345" actId="20577"/>
        <pc:sldMkLst>
          <pc:docMk/>
          <pc:sldMk cId="904090684" sldId="574"/>
        </pc:sldMkLst>
        <pc:spChg chg="del">
          <ac:chgData name="Susanne Brenner" userId="cd75a5ee-3c52-4691-9469-786dcd9143a2" providerId="ADAL" clId="{CB75374A-81CA-4740-88CB-3CC125DE054C}" dt="2024-09-25T09:31:44.706" v="2121" actId="478"/>
          <ac:spMkLst>
            <pc:docMk/>
            <pc:sldMk cId="904090684" sldId="574"/>
            <ac:spMk id="3" creationId="{DD58B5D8-03F7-627B-7BD4-21EF401EA317}"/>
          </ac:spMkLst>
        </pc:spChg>
        <pc:spChg chg="add del mod ord">
          <ac:chgData name="Susanne Brenner" userId="cd75a5ee-3c52-4691-9469-786dcd9143a2" providerId="ADAL" clId="{CB75374A-81CA-4740-88CB-3CC125DE054C}" dt="2024-09-25T09:47:52.719" v="2708" actId="478"/>
          <ac:spMkLst>
            <pc:docMk/>
            <pc:sldMk cId="904090684" sldId="574"/>
            <ac:spMk id="9" creationId="{D669407E-348F-67A0-2D92-3511E91A6885}"/>
          </ac:spMkLst>
        </pc:spChg>
        <pc:grpChg chg="add del mod">
          <ac:chgData name="Susanne Brenner" userId="cd75a5ee-3c52-4691-9469-786dcd9143a2" providerId="ADAL" clId="{CB75374A-81CA-4740-88CB-3CC125DE054C}" dt="2024-09-25T09:50:00.378" v="2716" actId="165"/>
          <ac:grpSpMkLst>
            <pc:docMk/>
            <pc:sldMk cId="904090684" sldId="574"/>
            <ac:grpSpMk id="8" creationId="{EE6215A1-3A1E-FD6D-7CBA-FA13488E6C3E}"/>
          </ac:grpSpMkLst>
        </pc:grpChg>
        <pc:graphicFrameChg chg="add mod topLvl modGraphic">
          <ac:chgData name="Susanne Brenner" userId="cd75a5ee-3c52-4691-9469-786dcd9143a2" providerId="ADAL" clId="{CB75374A-81CA-4740-88CB-3CC125DE054C}" dt="2024-09-25T15:13:08.378" v="6204" actId="20577"/>
          <ac:graphicFrameMkLst>
            <pc:docMk/>
            <pc:sldMk cId="904090684" sldId="574"/>
            <ac:graphicFrameMk id="2" creationId="{7762AD54-DB3D-6560-C783-BCBA5E4330B3}"/>
          </ac:graphicFrameMkLst>
        </pc:graphicFrameChg>
        <pc:graphicFrameChg chg="add del modGraphic">
          <ac:chgData name="Susanne Brenner" userId="cd75a5ee-3c52-4691-9469-786dcd9143a2" providerId="ADAL" clId="{CB75374A-81CA-4740-88CB-3CC125DE054C}" dt="2024-09-25T09:37:05.110" v="2358" actId="478"/>
          <ac:graphicFrameMkLst>
            <pc:docMk/>
            <pc:sldMk cId="904090684" sldId="574"/>
            <ac:graphicFrameMk id="4" creationId="{402DD255-4E06-5243-3FED-4E3219C5B8F7}"/>
          </ac:graphicFrameMkLst>
        </pc:graphicFrameChg>
        <pc:graphicFrameChg chg="add mod topLvl modGraphic">
          <ac:chgData name="Susanne Brenner" userId="cd75a5ee-3c52-4691-9469-786dcd9143a2" providerId="ADAL" clId="{CB75374A-81CA-4740-88CB-3CC125DE054C}" dt="2024-09-25T10:16:19.105" v="3101" actId="20577"/>
          <ac:graphicFrameMkLst>
            <pc:docMk/>
            <pc:sldMk cId="904090684" sldId="574"/>
            <ac:graphicFrameMk id="5" creationId="{5B3266ED-EA8A-12DD-3D94-FE25B9A48908}"/>
          </ac:graphicFrameMkLst>
        </pc:graphicFrameChg>
        <pc:graphicFrameChg chg="add mod topLvl modGraphic">
          <ac:chgData name="Susanne Brenner" userId="cd75a5ee-3c52-4691-9469-786dcd9143a2" providerId="ADAL" clId="{CB75374A-81CA-4740-88CB-3CC125DE054C}" dt="2024-09-25T19:09:22.633" v="6345" actId="20577"/>
          <ac:graphicFrameMkLst>
            <pc:docMk/>
            <pc:sldMk cId="904090684" sldId="574"/>
            <ac:graphicFrameMk id="6" creationId="{D80B7D48-62F3-7124-9087-34C826ADEAE3}"/>
          </ac:graphicFrameMkLst>
        </pc:graphicFrameChg>
        <pc:graphicFrameChg chg="add mod topLvl modGraphic">
          <ac:chgData name="Susanne Brenner" userId="cd75a5ee-3c52-4691-9469-786dcd9143a2" providerId="ADAL" clId="{CB75374A-81CA-4740-88CB-3CC125DE054C}" dt="2024-09-25T09:50:00.378" v="2716" actId="165"/>
          <ac:graphicFrameMkLst>
            <pc:docMk/>
            <pc:sldMk cId="904090684" sldId="574"/>
            <ac:graphicFrameMk id="7" creationId="{890DA38C-9C2F-3B09-71D6-0307773DB014}"/>
          </ac:graphicFrameMkLst>
        </pc:graphicFrameChg>
      </pc:sldChg>
      <pc:sldChg chg="addSp delSp modSp mod addAnim delAnim modAnim">
        <pc:chgData name="Susanne Brenner" userId="cd75a5ee-3c52-4691-9469-786dcd9143a2" providerId="ADAL" clId="{CB75374A-81CA-4740-88CB-3CC125DE054C}" dt="2024-09-25T19:16:55.945" v="6478" actId="6549"/>
        <pc:sldMkLst>
          <pc:docMk/>
          <pc:sldMk cId="3329343265" sldId="575"/>
        </pc:sldMkLst>
        <pc:spChg chg="mod">
          <ac:chgData name="Susanne Brenner" userId="cd75a5ee-3c52-4691-9469-786dcd9143a2" providerId="ADAL" clId="{CB75374A-81CA-4740-88CB-3CC125DE054C}" dt="2024-09-25T10:35:39.886" v="3383" actId="20578"/>
          <ac:spMkLst>
            <pc:docMk/>
            <pc:sldMk cId="3329343265" sldId="575"/>
            <ac:spMk id="2" creationId="{45A6CED0-B47C-E5C0-8A08-F05A0EB95BC5}"/>
          </ac:spMkLst>
        </pc:spChg>
        <pc:spChg chg="del mod">
          <ac:chgData name="Susanne Brenner" userId="cd75a5ee-3c52-4691-9469-786dcd9143a2" providerId="ADAL" clId="{CB75374A-81CA-4740-88CB-3CC125DE054C}" dt="2024-09-25T10:15:33.950" v="3091"/>
          <ac:spMkLst>
            <pc:docMk/>
            <pc:sldMk cId="3329343265" sldId="575"/>
            <ac:spMk id="4" creationId="{4F9A5C75-620F-C657-4974-8ED7F0A20B45}"/>
          </ac:spMkLst>
        </pc:spChg>
        <pc:spChg chg="add del mod">
          <ac:chgData name="Susanne Brenner" userId="cd75a5ee-3c52-4691-9469-786dcd9143a2" providerId="ADAL" clId="{CB75374A-81CA-4740-88CB-3CC125DE054C}" dt="2024-09-25T10:33:51.831" v="3369" actId="478"/>
          <ac:spMkLst>
            <pc:docMk/>
            <pc:sldMk cId="3329343265" sldId="575"/>
            <ac:spMk id="9" creationId="{93DA5EF9-2FE0-8006-0815-080B27FAE84D}"/>
          </ac:spMkLst>
        </pc:spChg>
        <pc:spChg chg="add mod">
          <ac:chgData name="Susanne Brenner" userId="cd75a5ee-3c52-4691-9469-786dcd9143a2" providerId="ADAL" clId="{CB75374A-81CA-4740-88CB-3CC125DE054C}" dt="2024-09-25T10:35:53.371" v="3387"/>
          <ac:spMkLst>
            <pc:docMk/>
            <pc:sldMk cId="3329343265" sldId="575"/>
            <ac:spMk id="12" creationId="{150709FE-B210-4FA9-D4A3-6803E536ED43}"/>
          </ac:spMkLst>
        </pc:spChg>
        <pc:spChg chg="add mod">
          <ac:chgData name="Susanne Brenner" userId="cd75a5ee-3c52-4691-9469-786dcd9143a2" providerId="ADAL" clId="{CB75374A-81CA-4740-88CB-3CC125DE054C}" dt="2024-09-25T10:35:53.371" v="3387"/>
          <ac:spMkLst>
            <pc:docMk/>
            <pc:sldMk cId="3329343265" sldId="575"/>
            <ac:spMk id="13" creationId="{61EB3BA2-037E-450C-165F-458F75D48A06}"/>
          </ac:spMkLst>
        </pc:spChg>
        <pc:spChg chg="add del mod">
          <ac:chgData name="Susanne Brenner" userId="cd75a5ee-3c52-4691-9469-786dcd9143a2" providerId="ADAL" clId="{CB75374A-81CA-4740-88CB-3CC125DE054C}" dt="2024-09-25T19:12:40.919" v="6385" actId="20577"/>
          <ac:spMkLst>
            <pc:docMk/>
            <pc:sldMk cId="3329343265" sldId="575"/>
            <ac:spMk id="14" creationId="{75A3FEE3-03F2-73AF-B34A-644278F84058}"/>
          </ac:spMkLst>
        </pc:spChg>
        <pc:spChg chg="add del mod">
          <ac:chgData name="Susanne Brenner" userId="cd75a5ee-3c52-4691-9469-786dcd9143a2" providerId="ADAL" clId="{CB75374A-81CA-4740-88CB-3CC125DE054C}" dt="2024-09-25T13:00:32.480" v="4912" actId="478"/>
          <ac:spMkLst>
            <pc:docMk/>
            <pc:sldMk cId="3329343265" sldId="575"/>
            <ac:spMk id="15" creationId="{6F73C91C-5B35-6F15-3520-6D16B811BE21}"/>
          </ac:spMkLst>
        </pc:spChg>
        <pc:spChg chg="add del mod">
          <ac:chgData name="Susanne Brenner" userId="cd75a5ee-3c52-4691-9469-786dcd9143a2" providerId="ADAL" clId="{CB75374A-81CA-4740-88CB-3CC125DE054C}" dt="2024-09-25T13:00:32.480" v="4912" actId="478"/>
          <ac:spMkLst>
            <pc:docMk/>
            <pc:sldMk cId="3329343265" sldId="575"/>
            <ac:spMk id="16" creationId="{C9936940-ECB6-3B19-32D7-C085B90DCA27}"/>
          </ac:spMkLst>
        </pc:spChg>
        <pc:spChg chg="add del mod">
          <ac:chgData name="Susanne Brenner" userId="cd75a5ee-3c52-4691-9469-786dcd9143a2" providerId="ADAL" clId="{CB75374A-81CA-4740-88CB-3CC125DE054C}" dt="2024-09-25T13:00:32.480" v="4912" actId="478"/>
          <ac:spMkLst>
            <pc:docMk/>
            <pc:sldMk cId="3329343265" sldId="575"/>
            <ac:spMk id="17" creationId="{29852C58-9410-ADAA-4AD7-6B0B16820B6B}"/>
          </ac:spMkLst>
        </pc:spChg>
        <pc:spChg chg="add del mod">
          <ac:chgData name="Susanne Brenner" userId="cd75a5ee-3c52-4691-9469-786dcd9143a2" providerId="ADAL" clId="{CB75374A-81CA-4740-88CB-3CC125DE054C}" dt="2024-09-25T19:14:09.820" v="6404" actId="113"/>
          <ac:spMkLst>
            <pc:docMk/>
            <pc:sldMk cId="3329343265" sldId="575"/>
            <ac:spMk id="18" creationId="{B21F4EA1-1DC6-158C-31DB-BFEDEA7E7D42}"/>
          </ac:spMkLst>
        </pc:spChg>
        <pc:spChg chg="add del mod">
          <ac:chgData name="Susanne Brenner" userId="cd75a5ee-3c52-4691-9469-786dcd9143a2" providerId="ADAL" clId="{CB75374A-81CA-4740-88CB-3CC125DE054C}" dt="2024-09-25T19:16:55.945" v="6478" actId="6549"/>
          <ac:spMkLst>
            <pc:docMk/>
            <pc:sldMk cId="3329343265" sldId="575"/>
            <ac:spMk id="19" creationId="{BDA04343-1DB9-1537-ED3A-22A11900F93A}"/>
          </ac:spMkLst>
        </pc:spChg>
        <pc:spChg chg="add del mod ord">
          <ac:chgData name="Susanne Brenner" userId="cd75a5ee-3c52-4691-9469-786dcd9143a2" providerId="ADAL" clId="{CB75374A-81CA-4740-88CB-3CC125DE054C}" dt="2024-09-25T19:13:37.488" v="6401" actId="113"/>
          <ac:spMkLst>
            <pc:docMk/>
            <pc:sldMk cId="3329343265" sldId="575"/>
            <ac:spMk id="20" creationId="{D0A3DA1B-6BEB-D467-B4EA-925F6DDE65EE}"/>
          </ac:spMkLst>
        </pc:spChg>
        <pc:spChg chg="add del mod ord">
          <ac:chgData name="Susanne Brenner" userId="cd75a5ee-3c52-4691-9469-786dcd9143a2" providerId="ADAL" clId="{CB75374A-81CA-4740-88CB-3CC125DE054C}" dt="2024-09-25T13:00:32.480" v="4912" actId="478"/>
          <ac:spMkLst>
            <pc:docMk/>
            <pc:sldMk cId="3329343265" sldId="575"/>
            <ac:spMk id="21" creationId="{B28AC4F8-5315-C7C3-2384-BA0F9F90AD2A}"/>
          </ac:spMkLst>
        </pc:spChg>
        <pc:spChg chg="del mod">
          <ac:chgData name="Susanne Brenner" userId="cd75a5ee-3c52-4691-9469-786dcd9143a2" providerId="ADAL" clId="{CB75374A-81CA-4740-88CB-3CC125DE054C}" dt="2024-09-25T10:56:56.934" v="4088" actId="478"/>
          <ac:spMkLst>
            <pc:docMk/>
            <pc:sldMk cId="3329343265" sldId="575"/>
            <ac:spMk id="27" creationId="{FF0926AC-FC58-E663-0D91-DA8CCDE01FC6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28" creationId="{35A2993C-4932-8B13-F1D1-FC347BE40EA9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0" creationId="{27D389BE-2578-4D8F-D922-055D5CBC7004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1" creationId="{E06441FB-CB15-D9BF-E221-39CBD07B83A4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2" creationId="{1EA14CD2-8FF5-29CE-3CB8-268CBF1B5356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3" creationId="{CEA7378A-3E61-1BC5-6B9C-273A045FD463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4" creationId="{96ED517C-C57B-1E43-5786-6E8E27E7531B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5" creationId="{A2512429-76AF-656A-077E-734E6F7CAD72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6" creationId="{7EC1FEF2-0C20-2C41-A371-ABAA293D568B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8" creationId="{5CE15B12-DF39-0F03-2EA4-6621CCD94710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39" creationId="{2F1EA52F-6DBD-441B-07D0-2349946AD0ED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1" creationId="{92F08509-3C6C-E0FE-9FD0-95763870C274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2" creationId="{9865D2C8-6BA5-5B3A-A2D1-E3F441775C0F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3" creationId="{DF79B74B-B3A6-82AD-4793-5AE3F57748EF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5" creationId="{2C2608E1-091C-0A92-D5AC-FFDAE2CE8CF1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6" creationId="{636324F4-463E-EA46-3961-90A9E6AB8739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7" creationId="{39534FCF-AAC1-382F-C7C3-9FE0166916B5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8" creationId="{BA576E07-23EB-CBB4-AC36-CC63055AF33B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49" creationId="{FB02E4AD-F70B-1591-1651-0526AD3FFAFE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0" creationId="{05A3FA1A-4A26-47B1-5346-C3097281977A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1" creationId="{529EE1D7-12C3-0E1E-993D-EECD9F0839B8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2" creationId="{774C6D06-A2EB-6A6C-2E47-DA3D02C0CCA2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3" creationId="{2A7E7053-22BA-5D27-DF74-F47A5941558B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4" creationId="{41C866E9-91E5-B618-42C2-9BB1479C243D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5" creationId="{8E73A9D8-70E4-23F3-421E-BC48D5CD8936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6" creationId="{0DBA610B-22A3-C2F6-D3AF-CAA5558E6AB0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8" creationId="{09AEF46F-1976-7B2B-54A6-CA77ED97942B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59" creationId="{87C2DDBA-3A28-09C2-34BC-231E726E6511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0" creationId="{E4EF6EC8-84D0-EFB6-B99D-F10301B56388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1" creationId="{CB63C00D-1195-2E4E-3AAD-5AE73D1AC8F9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3" creationId="{4D69D343-F06A-BB14-6986-5C90EEBB33CF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4" creationId="{9DDA838B-8802-8923-B13D-39A5A42A46B7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5" creationId="{461CCAC3-046F-A402-6A39-0845744B4454}"/>
          </ac:spMkLst>
        </pc:spChg>
        <pc:spChg chg="mod">
          <ac:chgData name="Susanne Brenner" userId="cd75a5ee-3c52-4691-9469-786dcd9143a2" providerId="ADAL" clId="{CB75374A-81CA-4740-88CB-3CC125DE054C}" dt="2024-09-25T10:56:52.744" v="4087" actId="27803"/>
          <ac:spMkLst>
            <pc:docMk/>
            <pc:sldMk cId="3329343265" sldId="575"/>
            <ac:spMk id="66" creationId="{BA17770D-6732-BA23-FE4B-F6918C88A15E}"/>
          </ac:spMkLst>
        </pc:spChg>
        <pc:spChg chg="add del mod ord">
          <ac:chgData name="Susanne Brenner" userId="cd75a5ee-3c52-4691-9469-786dcd9143a2" providerId="ADAL" clId="{CB75374A-81CA-4740-88CB-3CC125DE054C}" dt="2024-09-25T11:02:40.196" v="4208" actId="478"/>
          <ac:spMkLst>
            <pc:docMk/>
            <pc:sldMk cId="3329343265" sldId="575"/>
            <ac:spMk id="67" creationId="{6000FB5C-E0D3-2EAC-4DC1-1719508E9A60}"/>
          </ac:spMkLst>
        </pc:spChg>
        <pc:spChg chg="add del mod">
          <ac:chgData name="Susanne Brenner" userId="cd75a5ee-3c52-4691-9469-786dcd9143a2" providerId="ADAL" clId="{CB75374A-81CA-4740-88CB-3CC125DE054C}" dt="2024-09-25T11:02:39.046" v="4207" actId="478"/>
          <ac:spMkLst>
            <pc:docMk/>
            <pc:sldMk cId="3329343265" sldId="575"/>
            <ac:spMk id="68" creationId="{439EA819-D5CB-7211-2B79-CEDB790C19EE}"/>
          </ac:spMkLst>
        </pc:spChg>
        <pc:spChg chg="add del mod">
          <ac:chgData name="Susanne Brenner" userId="cd75a5ee-3c52-4691-9469-786dcd9143a2" providerId="ADAL" clId="{CB75374A-81CA-4740-88CB-3CC125DE054C}" dt="2024-09-25T11:02:37.774" v="4206" actId="478"/>
          <ac:spMkLst>
            <pc:docMk/>
            <pc:sldMk cId="3329343265" sldId="575"/>
            <ac:spMk id="69" creationId="{C79D62B0-06F2-11B1-2B2E-B065CEA4B388}"/>
          </ac:spMkLst>
        </pc:spChg>
        <pc:spChg chg="add del mod">
          <ac:chgData name="Susanne Brenner" userId="cd75a5ee-3c52-4691-9469-786dcd9143a2" providerId="ADAL" clId="{CB75374A-81CA-4740-88CB-3CC125DE054C}" dt="2024-09-25T11:02:36.651" v="4205" actId="478"/>
          <ac:spMkLst>
            <pc:docMk/>
            <pc:sldMk cId="3329343265" sldId="575"/>
            <ac:spMk id="70" creationId="{48C4F93F-155D-217B-0AFB-65597DEF842E}"/>
          </ac:spMkLst>
        </pc:spChg>
        <pc:spChg chg="add del mod">
          <ac:chgData name="Susanne Brenner" userId="cd75a5ee-3c52-4691-9469-786dcd9143a2" providerId="ADAL" clId="{CB75374A-81CA-4740-88CB-3CC125DE054C}" dt="2024-09-25T11:06:29.422" v="4242" actId="478"/>
          <ac:spMkLst>
            <pc:docMk/>
            <pc:sldMk cId="3329343265" sldId="575"/>
            <ac:spMk id="71" creationId="{7D70C4F3-57E0-00EE-0ED7-9D8A377C444B}"/>
          </ac:spMkLst>
        </pc:spChg>
        <pc:spChg chg="add del mod">
          <ac:chgData name="Susanne Brenner" userId="cd75a5ee-3c52-4691-9469-786dcd9143a2" providerId="ADAL" clId="{CB75374A-81CA-4740-88CB-3CC125DE054C}" dt="2024-09-25T11:07:37.286" v="4264" actId="478"/>
          <ac:spMkLst>
            <pc:docMk/>
            <pc:sldMk cId="3329343265" sldId="575"/>
            <ac:spMk id="72" creationId="{47234272-4507-80E3-0850-6AE30546D79B}"/>
          </ac:spMkLst>
        </pc:spChg>
        <pc:spChg chg="add del mod">
          <ac:chgData name="Susanne Brenner" userId="cd75a5ee-3c52-4691-9469-786dcd9143a2" providerId="ADAL" clId="{CB75374A-81CA-4740-88CB-3CC125DE054C}" dt="2024-09-25T11:07:40.653" v="4268" actId="478"/>
          <ac:spMkLst>
            <pc:docMk/>
            <pc:sldMk cId="3329343265" sldId="575"/>
            <ac:spMk id="73" creationId="{749E051D-0FBC-154C-FACA-59A7ED3A3586}"/>
          </ac:spMkLst>
        </pc:spChg>
        <pc:spChg chg="add del mod">
          <ac:chgData name="Susanne Brenner" userId="cd75a5ee-3c52-4691-9469-786dcd9143a2" providerId="ADAL" clId="{CB75374A-81CA-4740-88CB-3CC125DE054C}" dt="2024-09-25T11:07:39.710" v="4267" actId="478"/>
          <ac:spMkLst>
            <pc:docMk/>
            <pc:sldMk cId="3329343265" sldId="575"/>
            <ac:spMk id="74" creationId="{395EFA59-A729-F09D-EE6B-24E623DEE19E}"/>
          </ac:spMkLst>
        </pc:spChg>
        <pc:spChg chg="add del mod">
          <ac:chgData name="Susanne Brenner" userId="cd75a5ee-3c52-4691-9469-786dcd9143a2" providerId="ADAL" clId="{CB75374A-81CA-4740-88CB-3CC125DE054C}" dt="2024-09-25T11:07:38.187" v="4265" actId="478"/>
          <ac:spMkLst>
            <pc:docMk/>
            <pc:sldMk cId="3329343265" sldId="575"/>
            <ac:spMk id="75" creationId="{ECAABF2C-775A-DCD0-B1B5-9E30FB4F2D9E}"/>
          </ac:spMkLst>
        </pc:spChg>
        <pc:spChg chg="add del mod">
          <ac:chgData name="Susanne Brenner" userId="cd75a5ee-3c52-4691-9469-786dcd9143a2" providerId="ADAL" clId="{CB75374A-81CA-4740-88CB-3CC125DE054C}" dt="2024-09-25T11:07:39.028" v="4266" actId="478"/>
          <ac:spMkLst>
            <pc:docMk/>
            <pc:sldMk cId="3329343265" sldId="575"/>
            <ac:spMk id="76" creationId="{2CC47D6A-D8DA-913C-0E7D-80FEA9A697A3}"/>
          </ac:spMkLst>
        </pc:spChg>
        <pc:spChg chg="add del mod">
          <ac:chgData name="Susanne Brenner" userId="cd75a5ee-3c52-4691-9469-786dcd9143a2" providerId="ADAL" clId="{CB75374A-81CA-4740-88CB-3CC125DE054C}" dt="2024-09-25T11:08:37.110" v="4274" actId="478"/>
          <ac:spMkLst>
            <pc:docMk/>
            <pc:sldMk cId="3329343265" sldId="575"/>
            <ac:spMk id="77" creationId="{A91C6243-4AA3-E999-3886-194D1B1B2554}"/>
          </ac:spMkLst>
        </pc:spChg>
        <pc:spChg chg="add del mod">
          <ac:chgData name="Susanne Brenner" userId="cd75a5ee-3c52-4691-9469-786dcd9143a2" providerId="ADAL" clId="{CB75374A-81CA-4740-88CB-3CC125DE054C}" dt="2024-09-25T11:08:37.919" v="4275" actId="478"/>
          <ac:spMkLst>
            <pc:docMk/>
            <pc:sldMk cId="3329343265" sldId="575"/>
            <ac:spMk id="78" creationId="{23A8B52F-A083-6D27-5F61-605EE480DC63}"/>
          </ac:spMkLst>
        </pc:spChg>
        <pc:spChg chg="add del mod">
          <ac:chgData name="Susanne Brenner" userId="cd75a5ee-3c52-4691-9469-786dcd9143a2" providerId="ADAL" clId="{CB75374A-81CA-4740-88CB-3CC125DE054C}" dt="2024-09-25T11:08:38.774" v="4276" actId="478"/>
          <ac:spMkLst>
            <pc:docMk/>
            <pc:sldMk cId="3329343265" sldId="575"/>
            <ac:spMk id="79" creationId="{28865EAF-9548-EFDB-1B38-DBA6DF51A0EF}"/>
          </ac:spMkLst>
        </pc:spChg>
        <pc:spChg chg="add del mod">
          <ac:chgData name="Susanne Brenner" userId="cd75a5ee-3c52-4691-9469-786dcd9143a2" providerId="ADAL" clId="{CB75374A-81CA-4740-88CB-3CC125DE054C}" dt="2024-09-25T11:25:30.990" v="4384" actId="11529"/>
          <ac:spMkLst>
            <pc:docMk/>
            <pc:sldMk cId="3329343265" sldId="575"/>
            <ac:spMk id="86" creationId="{16D35CC8-4742-985E-B4A9-A5962E275327}"/>
          </ac:spMkLst>
        </pc:spChg>
        <pc:grpChg chg="add mod">
          <ac:chgData name="Susanne Brenner" userId="cd75a5ee-3c52-4691-9469-786dcd9143a2" providerId="ADAL" clId="{CB75374A-81CA-4740-88CB-3CC125DE054C}" dt="2024-09-25T10:35:53.371" v="3387"/>
          <ac:grpSpMkLst>
            <pc:docMk/>
            <pc:sldMk cId="3329343265" sldId="575"/>
            <ac:grpSpMk id="11" creationId="{A0279536-4AEE-79D5-4FDD-D820155B6662}"/>
          </ac:grpSpMkLst>
        </pc:grpChg>
        <pc:grpChg chg="del mod">
          <ac:chgData name="Susanne Brenner" userId="cd75a5ee-3c52-4691-9469-786dcd9143a2" providerId="ADAL" clId="{CB75374A-81CA-4740-88CB-3CC125DE054C}" dt="2024-09-25T11:17:10.843" v="4352" actId="478"/>
          <ac:grpSpMkLst>
            <pc:docMk/>
            <pc:sldMk cId="3329343265" sldId="575"/>
            <ac:grpSpMk id="26" creationId="{F0ADE47C-60F2-5A39-CA1B-50158C1F9DA8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29" creationId="{F5916514-49B4-7C7F-163B-3E63B795DDCB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37" creationId="{95B703FF-9658-9759-390D-775B29B68084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40" creationId="{B245199D-3E0F-CF4A-F818-41317EE34949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44" creationId="{2331DAB7-5460-DC28-A541-03B5B006881E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57" creationId="{5CEA843F-D48E-92DE-C935-7C9A910E99CB}"/>
          </ac:grpSpMkLst>
        </pc:grpChg>
        <pc:grpChg chg="mod">
          <ac:chgData name="Susanne Brenner" userId="cd75a5ee-3c52-4691-9469-786dcd9143a2" providerId="ADAL" clId="{CB75374A-81CA-4740-88CB-3CC125DE054C}" dt="2024-09-25T10:56:52.744" v="4087" actId="27803"/>
          <ac:grpSpMkLst>
            <pc:docMk/>
            <pc:sldMk cId="3329343265" sldId="575"/>
            <ac:grpSpMk id="62" creationId="{0672A86A-BE76-2815-F785-447CE5D975C2}"/>
          </ac:grpSpMkLst>
        </pc:grpChg>
        <pc:graphicFrameChg chg="del mod">
          <ac:chgData name="Susanne Brenner" userId="cd75a5ee-3c52-4691-9469-786dcd9143a2" providerId="ADAL" clId="{CB75374A-81CA-4740-88CB-3CC125DE054C}" dt="2024-09-25T10:27:27.105" v="3354" actId="478"/>
          <ac:graphicFrameMkLst>
            <pc:docMk/>
            <pc:sldMk cId="3329343265" sldId="575"/>
            <ac:graphicFrameMk id="3" creationId="{47243D58-0CF8-BC29-2C8B-7DB0FBF56960}"/>
          </ac:graphicFrameMkLst>
        </pc:graphicFrameChg>
        <pc:graphicFrameChg chg="add del mod modGraphic">
          <ac:chgData name="Susanne Brenner" userId="cd75a5ee-3c52-4691-9469-786dcd9143a2" providerId="ADAL" clId="{CB75374A-81CA-4740-88CB-3CC125DE054C}" dt="2024-09-25T10:27:30.205" v="3355" actId="478"/>
          <ac:graphicFrameMkLst>
            <pc:docMk/>
            <pc:sldMk cId="3329343265" sldId="575"/>
            <ac:graphicFrameMk id="5" creationId="{ECECF1BB-2FE5-BBEC-08FA-1DF27378D573}"/>
          </ac:graphicFrameMkLst>
        </pc:graphicFrameChg>
        <pc:graphicFrameChg chg="del mod">
          <ac:chgData name="Susanne Brenner" userId="cd75a5ee-3c52-4691-9469-786dcd9143a2" providerId="ADAL" clId="{CB75374A-81CA-4740-88CB-3CC125DE054C}" dt="2024-09-25T10:33:54.560" v="3370" actId="478"/>
          <ac:graphicFrameMkLst>
            <pc:docMk/>
            <pc:sldMk cId="3329343265" sldId="575"/>
            <ac:graphicFrameMk id="6" creationId="{110CE95A-C516-22A8-6E88-9BA1C39509EB}"/>
          </ac:graphicFrameMkLst>
        </pc:graphicFrameChg>
        <pc:graphicFrameChg chg="add del mod">
          <ac:chgData name="Susanne Brenner" userId="cd75a5ee-3c52-4691-9469-786dcd9143a2" providerId="ADAL" clId="{CB75374A-81CA-4740-88CB-3CC125DE054C}" dt="2024-09-25T10:33:50.377" v="3368" actId="478"/>
          <ac:graphicFrameMkLst>
            <pc:docMk/>
            <pc:sldMk cId="3329343265" sldId="575"/>
            <ac:graphicFrameMk id="7" creationId="{CA7D11B2-B835-4F02-3BDF-E2BB40CEAA1D}"/>
          </ac:graphicFrameMkLst>
        </pc:graphicFrameChg>
        <pc:graphicFrameChg chg="add del mod modGraphic">
          <ac:chgData name="Susanne Brenner" userId="cd75a5ee-3c52-4691-9469-786dcd9143a2" providerId="ADAL" clId="{CB75374A-81CA-4740-88CB-3CC125DE054C}" dt="2024-09-25T10:23:59.163" v="3297" actId="478"/>
          <ac:graphicFrameMkLst>
            <pc:docMk/>
            <pc:sldMk cId="3329343265" sldId="575"/>
            <ac:graphicFrameMk id="8" creationId="{9D391D6C-F25D-7574-E9A3-A6039D55EEDA}"/>
          </ac:graphicFrameMkLst>
        </pc:graphicFrameChg>
        <pc:graphicFrameChg chg="add del mod">
          <ac:chgData name="Susanne Brenner" userId="cd75a5ee-3c52-4691-9469-786dcd9143a2" providerId="ADAL" clId="{CB75374A-81CA-4740-88CB-3CC125DE054C}" dt="2024-09-25T10:35:58.282" v="3388" actId="478"/>
          <ac:graphicFrameMkLst>
            <pc:docMk/>
            <pc:sldMk cId="3329343265" sldId="575"/>
            <ac:graphicFrameMk id="10" creationId="{44EF3679-F3A3-3A0E-9EE5-00F647426878}"/>
          </ac:graphicFrameMkLst>
        </pc:graphicFrameChg>
        <pc:picChg chg="add del mod">
          <ac:chgData name="Susanne Brenner" userId="cd75a5ee-3c52-4691-9469-786dcd9143a2" providerId="ADAL" clId="{CB75374A-81CA-4740-88CB-3CC125DE054C}" dt="2024-09-25T10:50:26.503" v="4081" actId="478"/>
          <ac:picMkLst>
            <pc:docMk/>
            <pc:sldMk cId="3329343265" sldId="575"/>
            <ac:picMk id="23" creationId="{AE7450A5-5CDD-0DF4-4F84-1C130C2DC640}"/>
          </ac:picMkLst>
        </pc:picChg>
        <pc:picChg chg="add del mod">
          <ac:chgData name="Susanne Brenner" userId="cd75a5ee-3c52-4691-9469-786dcd9143a2" providerId="ADAL" clId="{CB75374A-81CA-4740-88CB-3CC125DE054C}" dt="2024-09-25T10:56:52.744" v="4087" actId="27803"/>
          <ac:picMkLst>
            <pc:docMk/>
            <pc:sldMk cId="3329343265" sldId="575"/>
            <ac:picMk id="25" creationId="{44F6E6C6-51BA-E3C3-A748-9E6E3BF6F0C6}"/>
          </ac:picMkLst>
        </pc:picChg>
        <pc:picChg chg="add del mod">
          <ac:chgData name="Susanne Brenner" userId="cd75a5ee-3c52-4691-9469-786dcd9143a2" providerId="ADAL" clId="{CB75374A-81CA-4740-88CB-3CC125DE054C}" dt="2024-09-25T11:17:32.910" v="4362" actId="478"/>
          <ac:picMkLst>
            <pc:docMk/>
            <pc:sldMk cId="3329343265" sldId="575"/>
            <ac:picMk id="81" creationId="{7FF27470-BFA4-528C-E28E-B17D13F9BA47}"/>
          </ac:picMkLst>
        </pc:picChg>
        <pc:picChg chg="add del mod">
          <ac:chgData name="Susanne Brenner" userId="cd75a5ee-3c52-4691-9469-786dcd9143a2" providerId="ADAL" clId="{CB75374A-81CA-4740-88CB-3CC125DE054C}" dt="2024-09-25T11:19:19.524" v="4370" actId="478"/>
          <ac:picMkLst>
            <pc:docMk/>
            <pc:sldMk cId="3329343265" sldId="575"/>
            <ac:picMk id="83" creationId="{A228E729-D098-D279-381C-51505776E8B9}"/>
          </ac:picMkLst>
        </pc:picChg>
        <pc:picChg chg="add del mod">
          <ac:chgData name="Susanne Brenner" userId="cd75a5ee-3c52-4691-9469-786dcd9143a2" providerId="ADAL" clId="{CB75374A-81CA-4740-88CB-3CC125DE054C}" dt="2024-09-25T13:00:32.480" v="4912" actId="478"/>
          <ac:picMkLst>
            <pc:docMk/>
            <pc:sldMk cId="3329343265" sldId="575"/>
            <ac:picMk id="85" creationId="{A8F942E5-7208-7D32-61F6-CF6F7632D505}"/>
          </ac:picMkLst>
        </pc:picChg>
      </pc:sldChg>
      <pc:sldChg chg="delSp modSp mod delAnim">
        <pc:chgData name="Susanne Brenner" userId="cd75a5ee-3c52-4691-9469-786dcd9143a2" providerId="ADAL" clId="{CB75374A-81CA-4740-88CB-3CC125DE054C}" dt="2024-09-25T10:07:25.822" v="2995" actId="1076"/>
        <pc:sldMkLst>
          <pc:docMk/>
          <pc:sldMk cId="3262973529" sldId="576"/>
        </pc:sldMkLst>
        <pc:spChg chg="del">
          <ac:chgData name="Susanne Brenner" userId="cd75a5ee-3c52-4691-9469-786dcd9143a2" providerId="ADAL" clId="{CB75374A-81CA-4740-88CB-3CC125DE054C}" dt="2024-09-25T09:56:36.690" v="2747" actId="478"/>
          <ac:spMkLst>
            <pc:docMk/>
            <pc:sldMk cId="3262973529" sldId="576"/>
            <ac:spMk id="7" creationId="{84CDCF2E-73F7-3987-E98B-F487A5761C2A}"/>
          </ac:spMkLst>
        </pc:spChg>
        <pc:spChg chg="del">
          <ac:chgData name="Susanne Brenner" userId="cd75a5ee-3c52-4691-9469-786dcd9143a2" providerId="ADAL" clId="{CB75374A-81CA-4740-88CB-3CC125DE054C}" dt="2024-09-25T09:56:39.010" v="2748" actId="478"/>
          <ac:spMkLst>
            <pc:docMk/>
            <pc:sldMk cId="3262973529" sldId="576"/>
            <ac:spMk id="9" creationId="{24F73A07-CCAB-8B46-0951-CCBE0A54ECC0}"/>
          </ac:spMkLst>
        </pc:spChg>
        <pc:spChg chg="mod">
          <ac:chgData name="Susanne Brenner" userId="cd75a5ee-3c52-4691-9469-786dcd9143a2" providerId="ADAL" clId="{CB75374A-81CA-4740-88CB-3CC125DE054C}" dt="2024-09-25T10:04:14.618" v="2970" actId="1076"/>
          <ac:spMkLst>
            <pc:docMk/>
            <pc:sldMk cId="3262973529" sldId="576"/>
            <ac:spMk id="11" creationId="{77C195F4-DD67-C2D6-0AF6-3FFCB9B61975}"/>
          </ac:spMkLst>
        </pc:spChg>
        <pc:grpChg chg="del">
          <ac:chgData name="Susanne Brenner" userId="cd75a5ee-3c52-4691-9469-786dcd9143a2" providerId="ADAL" clId="{CB75374A-81CA-4740-88CB-3CC125DE054C}" dt="2024-09-25T09:56:32.806" v="2745" actId="478"/>
          <ac:grpSpMkLst>
            <pc:docMk/>
            <pc:sldMk cId="3262973529" sldId="576"/>
            <ac:grpSpMk id="15" creationId="{0D7A7103-E492-14F1-C644-FC93386D449A}"/>
          </ac:grpSpMkLst>
        </pc:grpChg>
        <pc:grpChg chg="del">
          <ac:chgData name="Susanne Brenner" userId="cd75a5ee-3c52-4691-9469-786dcd9143a2" providerId="ADAL" clId="{CB75374A-81CA-4740-88CB-3CC125DE054C}" dt="2024-09-25T09:56:33.779" v="2746" actId="478"/>
          <ac:grpSpMkLst>
            <pc:docMk/>
            <pc:sldMk cId="3262973529" sldId="576"/>
            <ac:grpSpMk id="16" creationId="{2F325055-E053-18F9-2A82-7AE8655805C3}"/>
          </ac:grpSpMkLst>
        </pc:grpChg>
        <pc:picChg chg="mod">
          <ac:chgData name="Susanne Brenner" userId="cd75a5ee-3c52-4691-9469-786dcd9143a2" providerId="ADAL" clId="{CB75374A-81CA-4740-88CB-3CC125DE054C}" dt="2024-09-25T10:07:25.822" v="2995" actId="1076"/>
          <ac:picMkLst>
            <pc:docMk/>
            <pc:sldMk cId="3262973529" sldId="576"/>
            <ac:picMk id="19" creationId="{929CEE08-609D-9C98-3A14-1993C896C85D}"/>
          </ac:picMkLst>
        </pc:picChg>
      </pc:sldChg>
      <pc:sldChg chg="modSp del mod">
        <pc:chgData name="Susanne Brenner" userId="cd75a5ee-3c52-4691-9469-786dcd9143a2" providerId="ADAL" clId="{CB75374A-81CA-4740-88CB-3CC125DE054C}" dt="2024-09-25T14:07:53.912" v="6190" actId="47"/>
        <pc:sldMkLst>
          <pc:docMk/>
          <pc:sldMk cId="1462642761" sldId="577"/>
        </pc:sldMkLst>
        <pc:spChg chg="mod">
          <ac:chgData name="Susanne Brenner" userId="cd75a5ee-3c52-4691-9469-786dcd9143a2" providerId="ADAL" clId="{CB75374A-81CA-4740-88CB-3CC125DE054C}" dt="2024-09-25T12:57:14.206" v="4876" actId="6549"/>
          <ac:spMkLst>
            <pc:docMk/>
            <pc:sldMk cId="1462642761" sldId="577"/>
            <ac:spMk id="4" creationId="{8D0D09C5-273C-D984-82C4-E4F997799C9F}"/>
          </ac:spMkLst>
        </pc:spChg>
      </pc:sldChg>
      <pc:sldChg chg="addSp delSp modSp add mod ord delAnim modAnim">
        <pc:chgData name="Susanne Brenner" userId="cd75a5ee-3c52-4691-9469-786dcd9143a2" providerId="ADAL" clId="{CB75374A-81CA-4740-88CB-3CC125DE054C}" dt="2024-09-25T19:34:02.477" v="6760" actId="20577"/>
        <pc:sldMkLst>
          <pc:docMk/>
          <pc:sldMk cId="2466269657" sldId="578"/>
        </pc:sldMkLst>
        <pc:spChg chg="mod">
          <ac:chgData name="Susanne Brenner" userId="cd75a5ee-3c52-4691-9469-786dcd9143a2" providerId="ADAL" clId="{CB75374A-81CA-4740-88CB-3CC125DE054C}" dt="2024-09-25T13:56:35.711" v="5879" actId="20577"/>
          <ac:spMkLst>
            <pc:docMk/>
            <pc:sldMk cId="2466269657" sldId="578"/>
            <ac:spMk id="2" creationId="{45A6CED0-B47C-E5C0-8A08-F05A0EB95BC5}"/>
          </ac:spMkLst>
        </pc:spChg>
        <pc:spChg chg="add del">
          <ac:chgData name="Susanne Brenner" userId="cd75a5ee-3c52-4691-9469-786dcd9143a2" providerId="ADAL" clId="{CB75374A-81CA-4740-88CB-3CC125DE054C}" dt="2024-09-25T13:04:53.687" v="4922" actId="11529"/>
          <ac:spMkLst>
            <pc:docMk/>
            <pc:sldMk cId="2466269657" sldId="578"/>
            <ac:spMk id="4" creationId="{A1EB9DEB-C6D2-C741-79BD-D2FF908FEC8A}"/>
          </ac:spMkLst>
        </pc:spChg>
        <pc:spChg chg="add del mod">
          <ac:chgData name="Susanne Brenner" userId="cd75a5ee-3c52-4691-9469-786dcd9143a2" providerId="ADAL" clId="{CB75374A-81CA-4740-88CB-3CC125DE054C}" dt="2024-09-25T13:05:11.963" v="4926" actId="11529"/>
          <ac:spMkLst>
            <pc:docMk/>
            <pc:sldMk cId="2466269657" sldId="578"/>
            <ac:spMk id="5" creationId="{57BA932B-87ED-E875-55CE-FF6DF67E7743}"/>
          </ac:spMkLst>
        </pc:spChg>
        <pc:spChg chg="add del">
          <ac:chgData name="Susanne Brenner" userId="cd75a5ee-3c52-4691-9469-786dcd9143a2" providerId="ADAL" clId="{CB75374A-81CA-4740-88CB-3CC125DE054C}" dt="2024-09-25T13:05:58.824" v="4928" actId="11529"/>
          <ac:spMkLst>
            <pc:docMk/>
            <pc:sldMk cId="2466269657" sldId="578"/>
            <ac:spMk id="6" creationId="{B32BD0E9-726D-6FD8-BB3B-8FCBF8118788}"/>
          </ac:spMkLst>
        </pc:spChg>
        <pc:spChg chg="add del">
          <ac:chgData name="Susanne Brenner" userId="cd75a5ee-3c52-4691-9469-786dcd9143a2" providerId="ADAL" clId="{CB75374A-81CA-4740-88CB-3CC125DE054C}" dt="2024-09-25T13:09:28.314" v="4966" actId="478"/>
          <ac:spMkLst>
            <pc:docMk/>
            <pc:sldMk cId="2466269657" sldId="578"/>
            <ac:spMk id="8" creationId="{DD5B0F23-9A16-C7F7-C055-3A4164F1EE7D}"/>
          </ac:spMkLst>
        </pc:spChg>
        <pc:spChg chg="add del mod">
          <ac:chgData name="Susanne Brenner" userId="cd75a5ee-3c52-4691-9469-786dcd9143a2" providerId="ADAL" clId="{CB75374A-81CA-4740-88CB-3CC125DE054C}" dt="2024-09-25T13:31:26.851" v="5290" actId="21"/>
          <ac:spMkLst>
            <pc:docMk/>
            <pc:sldMk cId="2466269657" sldId="578"/>
            <ac:spMk id="10" creationId="{C0D436C1-7ED9-C2DA-7B6F-45F9F24D5946}"/>
          </ac:spMkLst>
        </pc:spChg>
        <pc:spChg chg="add del mod">
          <ac:chgData name="Susanne Brenner" userId="cd75a5ee-3c52-4691-9469-786dcd9143a2" providerId="ADAL" clId="{CB75374A-81CA-4740-88CB-3CC125DE054C}" dt="2024-09-25T13:31:26.851" v="5290" actId="21"/>
          <ac:spMkLst>
            <pc:docMk/>
            <pc:sldMk cId="2466269657" sldId="578"/>
            <ac:spMk id="12" creationId="{5C13BB15-DBC5-D09C-D21F-7F9F7F0AB730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4" creationId="{75A3FEE3-03F2-73AF-B34A-644278F84058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5" creationId="{6F73C91C-5B35-6F15-3520-6D16B811BE21}"/>
          </ac:spMkLst>
        </pc:spChg>
        <pc:spChg chg="del mod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6" creationId="{C9936940-ECB6-3B19-32D7-C085B90DCA27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7" creationId="{29852C58-9410-ADAA-4AD7-6B0B16820B6B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8" creationId="{B21F4EA1-1DC6-158C-31DB-BFEDEA7E7D42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19" creationId="{BDA04343-1DB9-1537-ED3A-22A11900F93A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20" creationId="{D0A3DA1B-6BEB-D467-B4EA-925F6DDE65EE}"/>
          </ac:spMkLst>
        </pc:spChg>
        <pc:spChg chg="del">
          <ac:chgData name="Susanne Brenner" userId="cd75a5ee-3c52-4691-9469-786dcd9143a2" providerId="ADAL" clId="{CB75374A-81CA-4740-88CB-3CC125DE054C}" dt="2024-09-25T13:00:38.755" v="4913" actId="478"/>
          <ac:spMkLst>
            <pc:docMk/>
            <pc:sldMk cId="2466269657" sldId="578"/>
            <ac:spMk id="21" creationId="{B28AC4F8-5315-C7C3-2384-BA0F9F90AD2A}"/>
          </ac:spMkLst>
        </pc:spChg>
        <pc:spChg chg="add del mod">
          <ac:chgData name="Susanne Brenner" userId="cd75a5ee-3c52-4691-9469-786dcd9143a2" providerId="ADAL" clId="{CB75374A-81CA-4740-88CB-3CC125DE054C}" dt="2024-09-25T13:31:26.851" v="5290" actId="21"/>
          <ac:spMkLst>
            <pc:docMk/>
            <pc:sldMk cId="2466269657" sldId="578"/>
            <ac:spMk id="22" creationId="{9AFFF910-0F58-7735-9203-ED97B09E7051}"/>
          </ac:spMkLst>
        </pc:spChg>
        <pc:spChg chg="add mod topLvl">
          <ac:chgData name="Susanne Brenner" userId="cd75a5ee-3c52-4691-9469-786dcd9143a2" providerId="ADAL" clId="{CB75374A-81CA-4740-88CB-3CC125DE054C}" dt="2024-09-25T19:19:32.135" v="6494" actId="20577"/>
          <ac:spMkLst>
            <pc:docMk/>
            <pc:sldMk cId="2466269657" sldId="578"/>
            <ac:spMk id="23" creationId="{094646EF-CD13-3D38-FA5E-A001498FF2B0}"/>
          </ac:spMkLst>
        </pc:spChg>
        <pc:spChg chg="add mod topLvl">
          <ac:chgData name="Susanne Brenner" userId="cd75a5ee-3c52-4691-9469-786dcd9143a2" providerId="ADAL" clId="{CB75374A-81CA-4740-88CB-3CC125DE054C}" dt="2024-09-25T19:34:02.477" v="6760" actId="20577"/>
          <ac:spMkLst>
            <pc:docMk/>
            <pc:sldMk cId="2466269657" sldId="578"/>
            <ac:spMk id="24" creationId="{7AF2F4A8-0775-8BD6-E81E-CFA278E4EE7F}"/>
          </ac:spMkLst>
        </pc:spChg>
        <pc:spChg chg="add mod ord">
          <ac:chgData name="Susanne Brenner" userId="cd75a5ee-3c52-4691-9469-786dcd9143a2" providerId="ADAL" clId="{CB75374A-81CA-4740-88CB-3CC125DE054C}" dt="2024-09-25T19:31:35.200" v="6745" actId="1076"/>
          <ac:spMkLst>
            <pc:docMk/>
            <pc:sldMk cId="2466269657" sldId="578"/>
            <ac:spMk id="25" creationId="{8993F234-F9F1-5E6E-6F51-0D3EB353B1BF}"/>
          </ac:spMkLst>
        </pc:spChg>
        <pc:spChg chg="add mod">
          <ac:chgData name="Susanne Brenner" userId="cd75a5ee-3c52-4691-9469-786dcd9143a2" providerId="ADAL" clId="{CB75374A-81CA-4740-88CB-3CC125DE054C}" dt="2024-09-25T13:53:24.074" v="5734" actId="1076"/>
          <ac:spMkLst>
            <pc:docMk/>
            <pc:sldMk cId="2466269657" sldId="578"/>
            <ac:spMk id="26" creationId="{FD10DCA9-9E2A-4A1E-CAB1-1F30BD51119D}"/>
          </ac:spMkLst>
        </pc:spChg>
        <pc:spChg chg="add mod">
          <ac:chgData name="Susanne Brenner" userId="cd75a5ee-3c52-4691-9469-786dcd9143a2" providerId="ADAL" clId="{CB75374A-81CA-4740-88CB-3CC125DE054C}" dt="2024-09-25T13:54:33.584" v="5759" actId="1076"/>
          <ac:spMkLst>
            <pc:docMk/>
            <pc:sldMk cId="2466269657" sldId="578"/>
            <ac:spMk id="27" creationId="{FEE45818-3B4C-10A6-BD77-171CD2919D5E}"/>
          </ac:spMkLst>
        </pc:spChg>
        <pc:spChg chg="add mod">
          <ac:chgData name="Susanne Brenner" userId="cd75a5ee-3c52-4691-9469-786dcd9143a2" providerId="ADAL" clId="{CB75374A-81CA-4740-88CB-3CC125DE054C}" dt="2024-09-25T13:49:28.244" v="5626"/>
          <ac:spMkLst>
            <pc:docMk/>
            <pc:sldMk cId="2466269657" sldId="578"/>
            <ac:spMk id="29" creationId="{10E60BEA-3FA4-45D3-F0A0-9710F85383D1}"/>
          </ac:spMkLst>
        </pc:spChg>
        <pc:spChg chg="add mod">
          <ac:chgData name="Susanne Brenner" userId="cd75a5ee-3c52-4691-9469-786dcd9143a2" providerId="ADAL" clId="{CB75374A-81CA-4740-88CB-3CC125DE054C}" dt="2024-09-25T19:29:56.933" v="6705" actId="1076"/>
          <ac:spMkLst>
            <pc:docMk/>
            <pc:sldMk cId="2466269657" sldId="578"/>
            <ac:spMk id="30" creationId="{6F5267FB-DBD7-00B4-3F78-11B2B98495E9}"/>
          </ac:spMkLst>
        </pc:spChg>
        <pc:spChg chg="add mod">
          <ac:chgData name="Susanne Brenner" userId="cd75a5ee-3c52-4691-9469-786dcd9143a2" providerId="ADAL" clId="{CB75374A-81CA-4740-88CB-3CC125DE054C}" dt="2024-09-25T13:52:59.196" v="5731" actId="1076"/>
          <ac:spMkLst>
            <pc:docMk/>
            <pc:sldMk cId="2466269657" sldId="578"/>
            <ac:spMk id="31" creationId="{90285DD4-E74D-DB1C-7D0A-9670BA9EE334}"/>
          </ac:spMkLst>
        </pc:spChg>
        <pc:spChg chg="add mod">
          <ac:chgData name="Susanne Brenner" userId="cd75a5ee-3c52-4691-9469-786dcd9143a2" providerId="ADAL" clId="{CB75374A-81CA-4740-88CB-3CC125DE054C}" dt="2024-09-25T19:30:03.986" v="6707" actId="1076"/>
          <ac:spMkLst>
            <pc:docMk/>
            <pc:sldMk cId="2466269657" sldId="578"/>
            <ac:spMk id="32" creationId="{885D8E7E-133F-60C2-9539-6B6F2FC4DEEC}"/>
          </ac:spMkLst>
        </pc:spChg>
        <pc:spChg chg="add mod">
          <ac:chgData name="Susanne Brenner" userId="cd75a5ee-3c52-4691-9469-786dcd9143a2" providerId="ADAL" clId="{CB75374A-81CA-4740-88CB-3CC125DE054C}" dt="2024-09-25T13:55:23.356" v="5762" actId="767"/>
          <ac:spMkLst>
            <pc:docMk/>
            <pc:sldMk cId="2466269657" sldId="578"/>
            <ac:spMk id="33" creationId="{8793A695-2A0C-E6C5-B742-75652831BFEA}"/>
          </ac:spMkLst>
        </pc:spChg>
        <pc:spChg chg="add mod">
          <ac:chgData name="Susanne Brenner" userId="cd75a5ee-3c52-4691-9469-786dcd9143a2" providerId="ADAL" clId="{CB75374A-81CA-4740-88CB-3CC125DE054C}" dt="2024-09-25T19:30:08.255" v="6708" actId="1076"/>
          <ac:spMkLst>
            <pc:docMk/>
            <pc:sldMk cId="2466269657" sldId="578"/>
            <ac:spMk id="34" creationId="{12EF887C-FAF3-F1F4-B02D-3945A6E2F9F2}"/>
          </ac:spMkLst>
        </pc:spChg>
        <pc:spChg chg="add mod">
          <ac:chgData name="Susanne Brenner" userId="cd75a5ee-3c52-4691-9469-786dcd9143a2" providerId="ADAL" clId="{CB75374A-81CA-4740-88CB-3CC125DE054C}" dt="2024-09-25T19:31:08.744" v="6739" actId="20577"/>
          <ac:spMkLst>
            <pc:docMk/>
            <pc:sldMk cId="2466269657" sldId="578"/>
            <ac:spMk id="35" creationId="{BF0D10EB-8E8E-7782-6A9E-28DDBDE29960}"/>
          </ac:spMkLst>
        </pc:spChg>
        <pc:spChg chg="add mod">
          <ac:chgData name="Susanne Brenner" userId="cd75a5ee-3c52-4691-9469-786dcd9143a2" providerId="ADAL" clId="{CB75374A-81CA-4740-88CB-3CC125DE054C}" dt="2024-09-25T19:30:50.414" v="6733" actId="20577"/>
          <ac:spMkLst>
            <pc:docMk/>
            <pc:sldMk cId="2466269657" sldId="578"/>
            <ac:spMk id="36" creationId="{8E505AB1-0D17-C950-38C8-5C1E2BE1BA5D}"/>
          </ac:spMkLst>
        </pc:spChg>
        <pc:spChg chg="add mod topLvl">
          <ac:chgData name="Susanne Brenner" userId="cd75a5ee-3c52-4691-9469-786dcd9143a2" providerId="ADAL" clId="{CB75374A-81CA-4740-88CB-3CC125DE054C}" dt="2024-09-25T14:07:09.398" v="6186" actId="164"/>
          <ac:spMkLst>
            <pc:docMk/>
            <pc:sldMk cId="2466269657" sldId="578"/>
            <ac:spMk id="37" creationId="{C34908BA-08BA-F20D-DB34-C9CC0680CEAA}"/>
          </ac:spMkLst>
        </pc:spChg>
        <pc:grpChg chg="add del mod">
          <ac:chgData name="Susanne Brenner" userId="cd75a5ee-3c52-4691-9469-786dcd9143a2" providerId="ADAL" clId="{CB75374A-81CA-4740-88CB-3CC125DE054C}" dt="2024-09-25T13:46:13.814" v="5603" actId="165"/>
          <ac:grpSpMkLst>
            <pc:docMk/>
            <pc:sldMk cId="2466269657" sldId="578"/>
            <ac:grpSpMk id="28" creationId="{9C4F1D89-EA59-3F31-4F49-DB98CE7C26D2}"/>
          </ac:grpSpMkLst>
        </pc:grpChg>
        <pc:grpChg chg="add mod">
          <ac:chgData name="Susanne Brenner" userId="cd75a5ee-3c52-4691-9469-786dcd9143a2" providerId="ADAL" clId="{CB75374A-81CA-4740-88CB-3CC125DE054C}" dt="2024-09-25T19:33:23.202" v="6746" actId="1076"/>
          <ac:grpSpMkLst>
            <pc:docMk/>
            <pc:sldMk cId="2466269657" sldId="578"/>
            <ac:grpSpMk id="50" creationId="{AC019E96-E6AE-16A8-CA9A-97AA09796E79}"/>
          </ac:grpSpMkLst>
        </pc:grpChg>
        <pc:grpChg chg="add mod topLvl">
          <ac:chgData name="Susanne Brenner" userId="cd75a5ee-3c52-4691-9469-786dcd9143a2" providerId="ADAL" clId="{CB75374A-81CA-4740-88CB-3CC125DE054C}" dt="2024-09-25T19:33:26.834" v="6747" actId="1076"/>
          <ac:grpSpMkLst>
            <pc:docMk/>
            <pc:sldMk cId="2466269657" sldId="578"/>
            <ac:grpSpMk id="51" creationId="{B02DBF48-27EC-131D-8EB7-A6C54DBBE07E}"/>
          </ac:grpSpMkLst>
        </pc:grpChg>
        <pc:grpChg chg="add del mod">
          <ac:chgData name="Susanne Brenner" userId="cd75a5ee-3c52-4691-9469-786dcd9143a2" providerId="ADAL" clId="{CB75374A-81CA-4740-88CB-3CC125DE054C}" dt="2024-09-25T14:06:59.842" v="6185" actId="165"/>
          <ac:grpSpMkLst>
            <pc:docMk/>
            <pc:sldMk cId="2466269657" sldId="578"/>
            <ac:grpSpMk id="52" creationId="{6EE32C6F-D0E7-45F0-9857-76E0A295A708}"/>
          </ac:grpSpMkLst>
        </pc:grpChg>
        <pc:grpChg chg="add del mod">
          <ac:chgData name="Susanne Brenner" userId="cd75a5ee-3c52-4691-9469-786dcd9143a2" providerId="ADAL" clId="{CB75374A-81CA-4740-88CB-3CC125DE054C}" dt="2024-09-25T19:22:42.971" v="6512" actId="478"/>
          <ac:grpSpMkLst>
            <pc:docMk/>
            <pc:sldMk cId="2466269657" sldId="578"/>
            <ac:grpSpMk id="53" creationId="{D165FA94-3FCD-F13E-376B-BF93330FC9F5}"/>
          </ac:grpSpMkLst>
        </pc:grpChg>
        <pc:picChg chg="add del mod topLvl">
          <ac:chgData name="Susanne Brenner" userId="cd75a5ee-3c52-4691-9469-786dcd9143a2" providerId="ADAL" clId="{CB75374A-81CA-4740-88CB-3CC125DE054C}" dt="2024-09-25T19:18:26.166" v="6487" actId="478"/>
          <ac:picMkLst>
            <pc:docMk/>
            <pc:sldMk cId="2466269657" sldId="578"/>
            <ac:picMk id="3" creationId="{A3ABCF89-9DE1-A305-4F60-F78F3A34ACDA}"/>
          </ac:picMkLst>
        </pc:picChg>
        <pc:picChg chg="add mod">
          <ac:chgData name="Susanne Brenner" userId="cd75a5ee-3c52-4691-9469-786dcd9143a2" providerId="ADAL" clId="{CB75374A-81CA-4740-88CB-3CC125DE054C}" dt="2024-09-25T19:19:41.234" v="6495" actId="1582"/>
          <ac:picMkLst>
            <pc:docMk/>
            <pc:sldMk cId="2466269657" sldId="578"/>
            <ac:picMk id="4" creationId="{41E229B5-CC09-C851-7D5B-3C01635F150E}"/>
          </ac:picMkLst>
        </pc:picChg>
        <pc:picChg chg="add del mod">
          <ac:chgData name="Susanne Brenner" userId="cd75a5ee-3c52-4691-9469-786dcd9143a2" providerId="ADAL" clId="{CB75374A-81CA-4740-88CB-3CC125DE054C}" dt="2024-09-25T14:02:11.175" v="6158" actId="478"/>
          <ac:picMkLst>
            <pc:docMk/>
            <pc:sldMk cId="2466269657" sldId="578"/>
            <ac:picMk id="39" creationId="{F68541CB-37AA-B0CA-20C8-918214FC3B65}"/>
          </ac:picMkLst>
        </pc:picChg>
        <pc:picChg chg="add del mod">
          <ac:chgData name="Susanne Brenner" userId="cd75a5ee-3c52-4691-9469-786dcd9143a2" providerId="ADAL" clId="{CB75374A-81CA-4740-88CB-3CC125DE054C}" dt="2024-09-25T14:02:11.175" v="6158" actId="478"/>
          <ac:picMkLst>
            <pc:docMk/>
            <pc:sldMk cId="2466269657" sldId="578"/>
            <ac:picMk id="41" creationId="{A9FCF650-DC72-169A-32EF-335C76F3B95C}"/>
          </ac:picMkLst>
        </pc:picChg>
        <pc:picChg chg="add del mod">
          <ac:chgData name="Susanne Brenner" userId="cd75a5ee-3c52-4691-9469-786dcd9143a2" providerId="ADAL" clId="{CB75374A-81CA-4740-88CB-3CC125DE054C}" dt="2024-09-25T14:02:11.175" v="6158" actId="478"/>
          <ac:picMkLst>
            <pc:docMk/>
            <pc:sldMk cId="2466269657" sldId="578"/>
            <ac:picMk id="43" creationId="{C00A625A-21B2-FD97-5F4F-CC9BAFFDB9AF}"/>
          </ac:picMkLst>
        </pc:picChg>
        <pc:picChg chg="add mod">
          <ac:chgData name="Susanne Brenner" userId="cd75a5ee-3c52-4691-9469-786dcd9143a2" providerId="ADAL" clId="{CB75374A-81CA-4740-88CB-3CC125DE054C}" dt="2024-09-25T14:06:22.902" v="6181" actId="164"/>
          <ac:picMkLst>
            <pc:docMk/>
            <pc:sldMk cId="2466269657" sldId="578"/>
            <ac:picMk id="45" creationId="{09898324-7D96-661D-A55A-B25F70080697}"/>
          </ac:picMkLst>
        </pc:picChg>
        <pc:picChg chg="add mod">
          <ac:chgData name="Susanne Brenner" userId="cd75a5ee-3c52-4691-9469-786dcd9143a2" providerId="ADAL" clId="{CB75374A-81CA-4740-88CB-3CC125DE054C}" dt="2024-09-25T14:06:59.842" v="6185" actId="165"/>
          <ac:picMkLst>
            <pc:docMk/>
            <pc:sldMk cId="2466269657" sldId="578"/>
            <ac:picMk id="47" creationId="{E648346A-6C12-AE19-8501-BFB1C751E98B}"/>
          </ac:picMkLst>
        </pc:picChg>
        <pc:picChg chg="add mod topLvl">
          <ac:chgData name="Susanne Brenner" userId="cd75a5ee-3c52-4691-9469-786dcd9143a2" providerId="ADAL" clId="{CB75374A-81CA-4740-88CB-3CC125DE054C}" dt="2024-09-25T14:07:09.398" v="6186" actId="164"/>
          <ac:picMkLst>
            <pc:docMk/>
            <pc:sldMk cId="2466269657" sldId="578"/>
            <ac:picMk id="49" creationId="{BCADAF4D-5D89-3B4C-B112-E21BA415EE85}"/>
          </ac:picMkLst>
        </pc:picChg>
        <pc:picChg chg="del">
          <ac:chgData name="Susanne Brenner" userId="cd75a5ee-3c52-4691-9469-786dcd9143a2" providerId="ADAL" clId="{CB75374A-81CA-4740-88CB-3CC125DE054C}" dt="2024-09-25T13:00:38.755" v="4913" actId="478"/>
          <ac:picMkLst>
            <pc:docMk/>
            <pc:sldMk cId="2466269657" sldId="578"/>
            <ac:picMk id="85" creationId="{A8F942E5-7208-7D32-61F6-CF6F7632D505}"/>
          </ac:picMkLst>
        </pc:picChg>
      </pc:sldChg>
      <pc:sldChg chg="add del">
        <pc:chgData name="Susanne Brenner" userId="cd75a5ee-3c52-4691-9469-786dcd9143a2" providerId="ADAL" clId="{CB75374A-81CA-4740-88CB-3CC125DE054C}" dt="2024-09-25T12:58:26.715" v="4880"/>
        <pc:sldMkLst>
          <pc:docMk/>
          <pc:sldMk cId="2840744118" sldId="578"/>
        </pc:sldMkLst>
      </pc:sldChg>
      <pc:sldMasterChg chg="del delSldLayout">
        <pc:chgData name="Susanne Brenner" userId="cd75a5ee-3c52-4691-9469-786dcd9143a2" providerId="ADAL" clId="{CB75374A-81CA-4740-88CB-3CC125DE054C}" dt="2024-09-25T19:35:19.942" v="6765" actId="47"/>
        <pc:sldMasterMkLst>
          <pc:docMk/>
          <pc:sldMasterMk cId="2788738691" sldId="2147483660"/>
        </pc:sldMasterMkLst>
        <pc:sldLayoutChg chg="del">
          <pc:chgData name="Susanne Brenner" userId="cd75a5ee-3c52-4691-9469-786dcd9143a2" providerId="ADAL" clId="{CB75374A-81CA-4740-88CB-3CC125DE054C}" dt="2024-09-25T19:35:19.942" v="6765" actId="47"/>
          <pc:sldLayoutMkLst>
            <pc:docMk/>
            <pc:sldMasterMk cId="2788738691" sldId="2147483660"/>
            <pc:sldLayoutMk cId="2040842977" sldId="2147483671"/>
          </pc:sldLayoutMkLst>
        </pc:sldLayoutChg>
      </pc:sldMasterChg>
      <pc:sldMasterChg chg="modSldLayout">
        <pc:chgData name="Susanne Brenner" userId="cd75a5ee-3c52-4691-9469-786dcd9143a2" providerId="ADAL" clId="{CB75374A-81CA-4740-88CB-3CC125DE054C}" dt="2024-09-24T08:25:02.856" v="248" actId="1076"/>
        <pc:sldMasterMkLst>
          <pc:docMk/>
          <pc:sldMasterMk cId="2788738691" sldId="2147483669"/>
        </pc:sldMasterMkLst>
        <pc:sldLayoutChg chg="modSp mod">
          <pc:chgData name="Susanne Brenner" userId="cd75a5ee-3c52-4691-9469-786dcd9143a2" providerId="ADAL" clId="{CB75374A-81CA-4740-88CB-3CC125DE054C}" dt="2024-09-24T08:25:02.856" v="248" actId="1076"/>
          <pc:sldLayoutMkLst>
            <pc:docMk/>
            <pc:sldMasterMk cId="2788738691" sldId="2147483669"/>
            <pc:sldLayoutMk cId="3291721593" sldId="2147483663"/>
          </pc:sldLayoutMkLst>
          <pc:spChg chg="mod">
            <ac:chgData name="Susanne Brenner" userId="cd75a5ee-3c52-4691-9469-786dcd9143a2" providerId="ADAL" clId="{CB75374A-81CA-4740-88CB-3CC125DE054C}" dt="2024-09-24T08:25:02.856" v="248" actId="1076"/>
            <ac:spMkLst>
              <pc:docMk/>
              <pc:sldMasterMk cId="2788738691" sldId="2147483669"/>
              <pc:sldLayoutMk cId="3291721593" sldId="2147483663"/>
              <ac:spMk id="11" creationId="{95BB0D8A-B589-DF4C-A897-8C96EA69CEA2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27D3F-EFEF-4075-BCC1-A14A36E8A1F1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</dgm:pt>
    <dgm:pt modelId="{F9FC42C3-3608-42D9-A270-156EEF1701A5}">
      <dgm:prSet phldrT="[Text]" custT="1"/>
      <dgm:spPr/>
      <dgm:t>
        <a:bodyPr/>
        <a:lstStyle/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BRENNER Consulting</a:t>
          </a:r>
        </a:p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Wir sind</a:t>
          </a:r>
        </a:p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Wir beschäftigen uns mit</a:t>
          </a:r>
        </a:p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Unsere Kunden</a:t>
          </a:r>
        </a:p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Diese DNLA-Instrumente setzen wir im Schwerpunkt ein</a:t>
          </a:r>
          <a:endParaRPr lang="de-DE" sz="3600" b="1" dirty="0">
            <a:solidFill>
              <a:schemeClr val="tx2"/>
            </a:solidFill>
          </a:endParaRPr>
        </a:p>
      </dgm:t>
    </dgm:pt>
    <dgm:pt modelId="{4435234F-A189-4CA3-B69A-5D47BF703715}" type="parTrans" cxnId="{7A3F5BE0-2A9B-4FFC-9009-53994B653D3D}">
      <dgm:prSet/>
      <dgm:spPr/>
      <dgm:t>
        <a:bodyPr/>
        <a:lstStyle/>
        <a:p>
          <a:endParaRPr lang="de-DE" sz="800"/>
        </a:p>
      </dgm:t>
    </dgm:pt>
    <dgm:pt modelId="{60A05654-E9E1-4A86-8828-3AFE5B91B921}" type="sibTrans" cxnId="{7A3F5BE0-2A9B-4FFC-9009-53994B653D3D}">
      <dgm:prSet/>
      <dgm:spPr/>
      <dgm:t>
        <a:bodyPr/>
        <a:lstStyle/>
        <a:p>
          <a:endParaRPr lang="de-DE" sz="800"/>
        </a:p>
      </dgm:t>
    </dgm:pt>
    <dgm:pt modelId="{AD967922-38C8-43B0-833D-8C37801B2AA6}" type="pres">
      <dgm:prSet presAssocID="{17227D3F-EFEF-4075-BCC1-A14A36E8A1F1}" presName="Name0" presStyleCnt="0">
        <dgm:presLayoutVars>
          <dgm:dir/>
        </dgm:presLayoutVars>
      </dgm:prSet>
      <dgm:spPr/>
    </dgm:pt>
    <dgm:pt modelId="{C4429E3A-9E67-4F27-88E7-7480E8C50B88}" type="pres">
      <dgm:prSet presAssocID="{F9FC42C3-3608-42D9-A270-156EEF1701A5}" presName="noChildren" presStyleCnt="0"/>
      <dgm:spPr/>
    </dgm:pt>
    <dgm:pt modelId="{A63040A8-FC86-45E4-9712-89C91422FC53}" type="pres">
      <dgm:prSet presAssocID="{F9FC42C3-3608-42D9-A270-156EEF1701A5}" presName="gap" presStyleCnt="0"/>
      <dgm:spPr/>
    </dgm:pt>
    <dgm:pt modelId="{C168D455-1302-47B7-B0E7-FAA4C810B692}" type="pres">
      <dgm:prSet presAssocID="{F9FC42C3-3608-42D9-A270-156EEF1701A5}" presName="medCircle2" presStyleLbl="vennNode1" presStyleIdx="0" presStyleCnt="1" custScaleX="57663" custScaleY="56219" custLinFactNeighborX="-715" custLinFactNeighborY="2144"/>
      <dgm:spPr>
        <a:solidFill>
          <a:srgbClr val="F2BD57"/>
        </a:solidFill>
      </dgm:spPr>
    </dgm:pt>
    <dgm:pt modelId="{2FDDFB4E-DA59-403E-8AA9-272E809299BF}" type="pres">
      <dgm:prSet presAssocID="{F9FC42C3-3608-42D9-A270-156EEF1701A5}" presName="txLvlOnly1" presStyleLbl="revTx" presStyleIdx="0" presStyleCnt="1" custScaleX="83566" custLinFactNeighborX="11207" custLinFactNeighborY="2144"/>
      <dgm:spPr/>
    </dgm:pt>
  </dgm:ptLst>
  <dgm:cxnLst>
    <dgm:cxn modelId="{B849715F-01D4-416E-9C2A-1E863D99CC13}" type="presOf" srcId="{17227D3F-EFEF-4075-BCC1-A14A36E8A1F1}" destId="{AD967922-38C8-43B0-833D-8C37801B2AA6}" srcOrd="0" destOrd="0" presId="urn:microsoft.com/office/officeart/2008/layout/VerticalCircleList"/>
    <dgm:cxn modelId="{9CF6D6B6-EF4B-4E80-BC7B-4518A0EAF4E6}" type="presOf" srcId="{F9FC42C3-3608-42D9-A270-156EEF1701A5}" destId="{2FDDFB4E-DA59-403E-8AA9-272E809299BF}" srcOrd="0" destOrd="0" presId="urn:microsoft.com/office/officeart/2008/layout/VerticalCircleList"/>
    <dgm:cxn modelId="{7A3F5BE0-2A9B-4FFC-9009-53994B653D3D}" srcId="{17227D3F-EFEF-4075-BCC1-A14A36E8A1F1}" destId="{F9FC42C3-3608-42D9-A270-156EEF1701A5}" srcOrd="0" destOrd="0" parTransId="{4435234F-A189-4CA3-B69A-5D47BF703715}" sibTransId="{60A05654-E9E1-4A86-8828-3AFE5B91B921}"/>
    <dgm:cxn modelId="{6ACBE288-2A70-4CC0-A4CE-82B32519DCAD}" type="presParOf" srcId="{AD967922-38C8-43B0-833D-8C37801B2AA6}" destId="{C4429E3A-9E67-4F27-88E7-7480E8C50B88}" srcOrd="0" destOrd="0" presId="urn:microsoft.com/office/officeart/2008/layout/VerticalCircleList"/>
    <dgm:cxn modelId="{1B20309B-F330-442C-98FA-B1E388DE2722}" type="presParOf" srcId="{C4429E3A-9E67-4F27-88E7-7480E8C50B88}" destId="{A63040A8-FC86-45E4-9712-89C91422FC53}" srcOrd="0" destOrd="0" presId="urn:microsoft.com/office/officeart/2008/layout/VerticalCircleList"/>
    <dgm:cxn modelId="{CB35A419-A8F1-4BE8-A4E4-F90BBA1DF158}" type="presParOf" srcId="{C4429E3A-9E67-4F27-88E7-7480E8C50B88}" destId="{C168D455-1302-47B7-B0E7-FAA4C810B692}" srcOrd="1" destOrd="0" presId="urn:microsoft.com/office/officeart/2008/layout/VerticalCircleList"/>
    <dgm:cxn modelId="{3F9A481F-4EEF-44B9-ABBA-478BCEE15409}" type="presParOf" srcId="{C4429E3A-9E67-4F27-88E7-7480E8C50B88}" destId="{2FDDFB4E-DA59-403E-8AA9-272E809299BF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227D3F-EFEF-4075-BCC1-A14A36E8A1F1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</dgm:pt>
    <dgm:pt modelId="{F9FC42C3-3608-42D9-A270-156EEF1701A5}">
      <dgm:prSet phldrT="[Text]" custT="1"/>
      <dgm:spPr/>
      <dgm:t>
        <a:bodyPr/>
        <a:lstStyle/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Aktuelle Herausforderungen sozial-caritativer Unternehmen</a:t>
          </a:r>
          <a:endParaRPr lang="de-DE" sz="3600" b="1" dirty="0">
            <a:solidFill>
              <a:schemeClr val="tx2"/>
            </a:solidFill>
          </a:endParaRPr>
        </a:p>
      </dgm:t>
    </dgm:pt>
    <dgm:pt modelId="{4435234F-A189-4CA3-B69A-5D47BF703715}" type="parTrans" cxnId="{7A3F5BE0-2A9B-4FFC-9009-53994B653D3D}">
      <dgm:prSet/>
      <dgm:spPr/>
      <dgm:t>
        <a:bodyPr/>
        <a:lstStyle/>
        <a:p>
          <a:endParaRPr lang="de-DE" sz="800"/>
        </a:p>
      </dgm:t>
    </dgm:pt>
    <dgm:pt modelId="{60A05654-E9E1-4A86-8828-3AFE5B91B921}" type="sibTrans" cxnId="{7A3F5BE0-2A9B-4FFC-9009-53994B653D3D}">
      <dgm:prSet/>
      <dgm:spPr/>
      <dgm:t>
        <a:bodyPr/>
        <a:lstStyle/>
        <a:p>
          <a:endParaRPr lang="de-DE" sz="800"/>
        </a:p>
      </dgm:t>
    </dgm:pt>
    <dgm:pt modelId="{AD967922-38C8-43B0-833D-8C37801B2AA6}" type="pres">
      <dgm:prSet presAssocID="{17227D3F-EFEF-4075-BCC1-A14A36E8A1F1}" presName="Name0" presStyleCnt="0">
        <dgm:presLayoutVars>
          <dgm:dir/>
        </dgm:presLayoutVars>
      </dgm:prSet>
      <dgm:spPr/>
    </dgm:pt>
    <dgm:pt modelId="{C4429E3A-9E67-4F27-88E7-7480E8C50B88}" type="pres">
      <dgm:prSet presAssocID="{F9FC42C3-3608-42D9-A270-156EEF1701A5}" presName="noChildren" presStyleCnt="0"/>
      <dgm:spPr/>
    </dgm:pt>
    <dgm:pt modelId="{A63040A8-FC86-45E4-9712-89C91422FC53}" type="pres">
      <dgm:prSet presAssocID="{F9FC42C3-3608-42D9-A270-156EEF1701A5}" presName="gap" presStyleCnt="0"/>
      <dgm:spPr/>
    </dgm:pt>
    <dgm:pt modelId="{C168D455-1302-47B7-B0E7-FAA4C810B692}" type="pres">
      <dgm:prSet presAssocID="{F9FC42C3-3608-42D9-A270-156EEF1701A5}" presName="medCircle2" presStyleLbl="vennNode1" presStyleIdx="0" presStyleCnt="1" custScaleX="57663" custScaleY="56219" custLinFactNeighborX="-715" custLinFactNeighborY="2144"/>
      <dgm:spPr>
        <a:solidFill>
          <a:srgbClr val="F2BD57"/>
        </a:solidFill>
      </dgm:spPr>
    </dgm:pt>
    <dgm:pt modelId="{2FDDFB4E-DA59-403E-8AA9-272E809299BF}" type="pres">
      <dgm:prSet presAssocID="{F9FC42C3-3608-42D9-A270-156EEF1701A5}" presName="txLvlOnly1" presStyleLbl="revTx" presStyleIdx="0" presStyleCnt="1" custScaleX="83566" custLinFactNeighborX="6511" custLinFactNeighborY="11769"/>
      <dgm:spPr/>
    </dgm:pt>
  </dgm:ptLst>
  <dgm:cxnLst>
    <dgm:cxn modelId="{B849715F-01D4-416E-9C2A-1E863D99CC13}" type="presOf" srcId="{17227D3F-EFEF-4075-BCC1-A14A36E8A1F1}" destId="{AD967922-38C8-43B0-833D-8C37801B2AA6}" srcOrd="0" destOrd="0" presId="urn:microsoft.com/office/officeart/2008/layout/VerticalCircleList"/>
    <dgm:cxn modelId="{9CF6D6B6-EF4B-4E80-BC7B-4518A0EAF4E6}" type="presOf" srcId="{F9FC42C3-3608-42D9-A270-156EEF1701A5}" destId="{2FDDFB4E-DA59-403E-8AA9-272E809299BF}" srcOrd="0" destOrd="0" presId="urn:microsoft.com/office/officeart/2008/layout/VerticalCircleList"/>
    <dgm:cxn modelId="{7A3F5BE0-2A9B-4FFC-9009-53994B653D3D}" srcId="{17227D3F-EFEF-4075-BCC1-A14A36E8A1F1}" destId="{F9FC42C3-3608-42D9-A270-156EEF1701A5}" srcOrd="0" destOrd="0" parTransId="{4435234F-A189-4CA3-B69A-5D47BF703715}" sibTransId="{60A05654-E9E1-4A86-8828-3AFE5B91B921}"/>
    <dgm:cxn modelId="{6ACBE288-2A70-4CC0-A4CE-82B32519DCAD}" type="presParOf" srcId="{AD967922-38C8-43B0-833D-8C37801B2AA6}" destId="{C4429E3A-9E67-4F27-88E7-7480E8C50B88}" srcOrd="0" destOrd="0" presId="urn:microsoft.com/office/officeart/2008/layout/VerticalCircleList"/>
    <dgm:cxn modelId="{1B20309B-F330-442C-98FA-B1E388DE2722}" type="presParOf" srcId="{C4429E3A-9E67-4F27-88E7-7480E8C50B88}" destId="{A63040A8-FC86-45E4-9712-89C91422FC53}" srcOrd="0" destOrd="0" presId="urn:microsoft.com/office/officeart/2008/layout/VerticalCircleList"/>
    <dgm:cxn modelId="{CB35A419-A8F1-4BE8-A4E4-F90BBA1DF158}" type="presParOf" srcId="{C4429E3A-9E67-4F27-88E7-7480E8C50B88}" destId="{C168D455-1302-47B7-B0E7-FAA4C810B692}" srcOrd="1" destOrd="0" presId="urn:microsoft.com/office/officeart/2008/layout/VerticalCircleList"/>
    <dgm:cxn modelId="{3F9A481F-4EEF-44B9-ABBA-478BCEE15409}" type="presParOf" srcId="{C4429E3A-9E67-4F27-88E7-7480E8C50B88}" destId="{2FDDFB4E-DA59-403E-8AA9-272E809299BF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227D3F-EFEF-4075-BCC1-A14A36E8A1F1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</dgm:pt>
    <dgm:pt modelId="{F9FC42C3-3608-42D9-A270-156EEF1701A5}">
      <dgm:prSet phldrT="[Text]" custT="1"/>
      <dgm:spPr/>
      <dgm:t>
        <a:bodyPr/>
        <a:lstStyle/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Projekt bei St. Raphael – Kinder- und Jugendhilfe, Fichtenau</a:t>
          </a:r>
          <a:endParaRPr lang="de-DE" sz="3600" b="1" dirty="0">
            <a:solidFill>
              <a:schemeClr val="tx2"/>
            </a:solidFill>
          </a:endParaRPr>
        </a:p>
      </dgm:t>
    </dgm:pt>
    <dgm:pt modelId="{4435234F-A189-4CA3-B69A-5D47BF703715}" type="parTrans" cxnId="{7A3F5BE0-2A9B-4FFC-9009-53994B653D3D}">
      <dgm:prSet/>
      <dgm:spPr/>
      <dgm:t>
        <a:bodyPr/>
        <a:lstStyle/>
        <a:p>
          <a:endParaRPr lang="de-DE" sz="800">
            <a:solidFill>
              <a:schemeClr val="tx2"/>
            </a:solidFill>
          </a:endParaRPr>
        </a:p>
      </dgm:t>
    </dgm:pt>
    <dgm:pt modelId="{60A05654-E9E1-4A86-8828-3AFE5B91B921}" type="sibTrans" cxnId="{7A3F5BE0-2A9B-4FFC-9009-53994B653D3D}">
      <dgm:prSet/>
      <dgm:spPr/>
      <dgm:t>
        <a:bodyPr/>
        <a:lstStyle/>
        <a:p>
          <a:endParaRPr lang="de-DE" sz="800">
            <a:solidFill>
              <a:schemeClr val="tx2"/>
            </a:solidFill>
          </a:endParaRPr>
        </a:p>
      </dgm:t>
    </dgm:pt>
    <dgm:pt modelId="{AD967922-38C8-43B0-833D-8C37801B2AA6}" type="pres">
      <dgm:prSet presAssocID="{17227D3F-EFEF-4075-BCC1-A14A36E8A1F1}" presName="Name0" presStyleCnt="0">
        <dgm:presLayoutVars>
          <dgm:dir/>
        </dgm:presLayoutVars>
      </dgm:prSet>
      <dgm:spPr/>
    </dgm:pt>
    <dgm:pt modelId="{C4429E3A-9E67-4F27-88E7-7480E8C50B88}" type="pres">
      <dgm:prSet presAssocID="{F9FC42C3-3608-42D9-A270-156EEF1701A5}" presName="noChildren" presStyleCnt="0"/>
      <dgm:spPr/>
    </dgm:pt>
    <dgm:pt modelId="{A63040A8-FC86-45E4-9712-89C91422FC53}" type="pres">
      <dgm:prSet presAssocID="{F9FC42C3-3608-42D9-A270-156EEF1701A5}" presName="gap" presStyleCnt="0"/>
      <dgm:spPr/>
    </dgm:pt>
    <dgm:pt modelId="{C168D455-1302-47B7-B0E7-FAA4C810B692}" type="pres">
      <dgm:prSet presAssocID="{F9FC42C3-3608-42D9-A270-156EEF1701A5}" presName="medCircle2" presStyleLbl="vennNode1" presStyleIdx="0" presStyleCnt="1" custScaleX="57663" custScaleY="56219" custLinFactNeighborX="-715" custLinFactNeighborY="2144"/>
      <dgm:spPr>
        <a:solidFill>
          <a:srgbClr val="F2BD57"/>
        </a:solidFill>
      </dgm:spPr>
    </dgm:pt>
    <dgm:pt modelId="{2FDDFB4E-DA59-403E-8AA9-272E809299BF}" type="pres">
      <dgm:prSet presAssocID="{F9FC42C3-3608-42D9-A270-156EEF1701A5}" presName="txLvlOnly1" presStyleLbl="revTx" presStyleIdx="0" presStyleCnt="1" custScaleX="83566" custLinFactNeighborX="11207" custLinFactNeighborY="2144"/>
      <dgm:spPr/>
    </dgm:pt>
  </dgm:ptLst>
  <dgm:cxnLst>
    <dgm:cxn modelId="{B849715F-01D4-416E-9C2A-1E863D99CC13}" type="presOf" srcId="{17227D3F-EFEF-4075-BCC1-A14A36E8A1F1}" destId="{AD967922-38C8-43B0-833D-8C37801B2AA6}" srcOrd="0" destOrd="0" presId="urn:microsoft.com/office/officeart/2008/layout/VerticalCircleList"/>
    <dgm:cxn modelId="{9CF6D6B6-EF4B-4E80-BC7B-4518A0EAF4E6}" type="presOf" srcId="{F9FC42C3-3608-42D9-A270-156EEF1701A5}" destId="{2FDDFB4E-DA59-403E-8AA9-272E809299BF}" srcOrd="0" destOrd="0" presId="urn:microsoft.com/office/officeart/2008/layout/VerticalCircleList"/>
    <dgm:cxn modelId="{7A3F5BE0-2A9B-4FFC-9009-53994B653D3D}" srcId="{17227D3F-EFEF-4075-BCC1-A14A36E8A1F1}" destId="{F9FC42C3-3608-42D9-A270-156EEF1701A5}" srcOrd="0" destOrd="0" parTransId="{4435234F-A189-4CA3-B69A-5D47BF703715}" sibTransId="{60A05654-E9E1-4A86-8828-3AFE5B91B921}"/>
    <dgm:cxn modelId="{6ACBE288-2A70-4CC0-A4CE-82B32519DCAD}" type="presParOf" srcId="{AD967922-38C8-43B0-833D-8C37801B2AA6}" destId="{C4429E3A-9E67-4F27-88E7-7480E8C50B88}" srcOrd="0" destOrd="0" presId="urn:microsoft.com/office/officeart/2008/layout/VerticalCircleList"/>
    <dgm:cxn modelId="{1B20309B-F330-442C-98FA-B1E388DE2722}" type="presParOf" srcId="{C4429E3A-9E67-4F27-88E7-7480E8C50B88}" destId="{A63040A8-FC86-45E4-9712-89C91422FC53}" srcOrd="0" destOrd="0" presId="urn:microsoft.com/office/officeart/2008/layout/VerticalCircleList"/>
    <dgm:cxn modelId="{CB35A419-A8F1-4BE8-A4E4-F90BBA1DF158}" type="presParOf" srcId="{C4429E3A-9E67-4F27-88E7-7480E8C50B88}" destId="{C168D455-1302-47B7-B0E7-FAA4C810B692}" srcOrd="1" destOrd="0" presId="urn:microsoft.com/office/officeart/2008/layout/VerticalCircleList"/>
    <dgm:cxn modelId="{3F9A481F-4EEF-44B9-ABBA-478BCEE15409}" type="presParOf" srcId="{C4429E3A-9E67-4F27-88E7-7480E8C50B88}" destId="{2FDDFB4E-DA59-403E-8AA9-272E809299BF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227D3F-EFEF-4075-BCC1-A14A36E8A1F1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</dgm:pt>
    <dgm:pt modelId="{F9FC42C3-3608-42D9-A270-156EEF1701A5}">
      <dgm:prSet phldrT="[Text]" custT="1"/>
      <dgm:spPr/>
      <dgm:t>
        <a:bodyPr/>
        <a:lstStyle/>
        <a:p>
          <a:pPr>
            <a:buNone/>
          </a:pPr>
          <a:r>
            <a:rPr lang="de-DE" sz="3600" b="1" dirty="0">
              <a:solidFill>
                <a:schemeClr val="tx2"/>
              </a:solidFill>
              <a:latin typeface="Raleway Light "/>
            </a:rPr>
            <a:t>Fragen? Austausch</a:t>
          </a:r>
          <a:endParaRPr lang="de-DE" sz="3600" b="1" dirty="0">
            <a:solidFill>
              <a:schemeClr val="tx2"/>
            </a:solidFill>
          </a:endParaRPr>
        </a:p>
      </dgm:t>
    </dgm:pt>
    <dgm:pt modelId="{4435234F-A189-4CA3-B69A-5D47BF703715}" type="parTrans" cxnId="{7A3F5BE0-2A9B-4FFC-9009-53994B653D3D}">
      <dgm:prSet/>
      <dgm:spPr/>
      <dgm:t>
        <a:bodyPr/>
        <a:lstStyle/>
        <a:p>
          <a:endParaRPr lang="de-DE" sz="800" b="1">
            <a:solidFill>
              <a:schemeClr val="tx2"/>
            </a:solidFill>
          </a:endParaRPr>
        </a:p>
      </dgm:t>
    </dgm:pt>
    <dgm:pt modelId="{60A05654-E9E1-4A86-8828-3AFE5B91B921}" type="sibTrans" cxnId="{7A3F5BE0-2A9B-4FFC-9009-53994B653D3D}">
      <dgm:prSet/>
      <dgm:spPr/>
      <dgm:t>
        <a:bodyPr/>
        <a:lstStyle/>
        <a:p>
          <a:endParaRPr lang="de-DE" sz="800" b="1">
            <a:solidFill>
              <a:schemeClr val="tx2"/>
            </a:solidFill>
          </a:endParaRPr>
        </a:p>
      </dgm:t>
    </dgm:pt>
    <dgm:pt modelId="{AD967922-38C8-43B0-833D-8C37801B2AA6}" type="pres">
      <dgm:prSet presAssocID="{17227D3F-EFEF-4075-BCC1-A14A36E8A1F1}" presName="Name0" presStyleCnt="0">
        <dgm:presLayoutVars>
          <dgm:dir/>
        </dgm:presLayoutVars>
      </dgm:prSet>
      <dgm:spPr/>
    </dgm:pt>
    <dgm:pt modelId="{C4429E3A-9E67-4F27-88E7-7480E8C50B88}" type="pres">
      <dgm:prSet presAssocID="{F9FC42C3-3608-42D9-A270-156EEF1701A5}" presName="noChildren" presStyleCnt="0"/>
      <dgm:spPr/>
    </dgm:pt>
    <dgm:pt modelId="{A63040A8-FC86-45E4-9712-89C91422FC53}" type="pres">
      <dgm:prSet presAssocID="{F9FC42C3-3608-42D9-A270-156EEF1701A5}" presName="gap" presStyleCnt="0"/>
      <dgm:spPr/>
    </dgm:pt>
    <dgm:pt modelId="{C168D455-1302-47B7-B0E7-FAA4C810B692}" type="pres">
      <dgm:prSet presAssocID="{F9FC42C3-3608-42D9-A270-156EEF1701A5}" presName="medCircle2" presStyleLbl="vennNode1" presStyleIdx="0" presStyleCnt="1" custScaleX="57663" custScaleY="56219" custLinFactNeighborX="-715" custLinFactNeighborY="2144"/>
      <dgm:spPr>
        <a:solidFill>
          <a:srgbClr val="F2BD57"/>
        </a:solidFill>
      </dgm:spPr>
    </dgm:pt>
    <dgm:pt modelId="{2FDDFB4E-DA59-403E-8AA9-272E809299BF}" type="pres">
      <dgm:prSet presAssocID="{F9FC42C3-3608-42D9-A270-156EEF1701A5}" presName="txLvlOnly1" presStyleLbl="revTx" presStyleIdx="0" presStyleCnt="1" custScaleX="83566" custLinFactNeighborX="11207" custLinFactNeighborY="2144"/>
      <dgm:spPr/>
    </dgm:pt>
  </dgm:ptLst>
  <dgm:cxnLst>
    <dgm:cxn modelId="{B849715F-01D4-416E-9C2A-1E863D99CC13}" type="presOf" srcId="{17227D3F-EFEF-4075-BCC1-A14A36E8A1F1}" destId="{AD967922-38C8-43B0-833D-8C37801B2AA6}" srcOrd="0" destOrd="0" presId="urn:microsoft.com/office/officeart/2008/layout/VerticalCircleList"/>
    <dgm:cxn modelId="{9CF6D6B6-EF4B-4E80-BC7B-4518A0EAF4E6}" type="presOf" srcId="{F9FC42C3-3608-42D9-A270-156EEF1701A5}" destId="{2FDDFB4E-DA59-403E-8AA9-272E809299BF}" srcOrd="0" destOrd="0" presId="urn:microsoft.com/office/officeart/2008/layout/VerticalCircleList"/>
    <dgm:cxn modelId="{7A3F5BE0-2A9B-4FFC-9009-53994B653D3D}" srcId="{17227D3F-EFEF-4075-BCC1-A14A36E8A1F1}" destId="{F9FC42C3-3608-42D9-A270-156EEF1701A5}" srcOrd="0" destOrd="0" parTransId="{4435234F-A189-4CA3-B69A-5D47BF703715}" sibTransId="{60A05654-E9E1-4A86-8828-3AFE5B91B921}"/>
    <dgm:cxn modelId="{6ACBE288-2A70-4CC0-A4CE-82B32519DCAD}" type="presParOf" srcId="{AD967922-38C8-43B0-833D-8C37801B2AA6}" destId="{C4429E3A-9E67-4F27-88E7-7480E8C50B88}" srcOrd="0" destOrd="0" presId="urn:microsoft.com/office/officeart/2008/layout/VerticalCircleList"/>
    <dgm:cxn modelId="{1B20309B-F330-442C-98FA-B1E388DE2722}" type="presParOf" srcId="{C4429E3A-9E67-4F27-88E7-7480E8C50B88}" destId="{A63040A8-FC86-45E4-9712-89C91422FC53}" srcOrd="0" destOrd="0" presId="urn:microsoft.com/office/officeart/2008/layout/VerticalCircleList"/>
    <dgm:cxn modelId="{CB35A419-A8F1-4BE8-A4E4-F90BBA1DF158}" type="presParOf" srcId="{C4429E3A-9E67-4F27-88E7-7480E8C50B88}" destId="{C168D455-1302-47B7-B0E7-FAA4C810B692}" srcOrd="1" destOrd="0" presId="urn:microsoft.com/office/officeart/2008/layout/VerticalCircleList"/>
    <dgm:cxn modelId="{3F9A481F-4EEF-44B9-ABBA-478BCEE15409}" type="presParOf" srcId="{C4429E3A-9E67-4F27-88E7-7480E8C50B88}" destId="{2FDDFB4E-DA59-403E-8AA9-272E809299BF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8D455-1302-47B7-B0E7-FAA4C810B692}">
      <dsp:nvSpPr>
        <dsp:cNvPr id="0" name=""/>
        <dsp:cNvSpPr/>
      </dsp:nvSpPr>
      <dsp:spPr>
        <a:xfrm>
          <a:off x="1834720" y="1194434"/>
          <a:ext cx="1535685" cy="1497228"/>
        </a:xfrm>
        <a:prstGeom prst="ellipse">
          <a:avLst/>
        </a:prstGeom>
        <a:solidFill>
          <a:srgbClr val="F2BD5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DDFB4E-DA59-403E-8AA9-272E809299BF}">
      <dsp:nvSpPr>
        <dsp:cNvPr id="0" name=""/>
        <dsp:cNvSpPr/>
      </dsp:nvSpPr>
      <dsp:spPr>
        <a:xfrm>
          <a:off x="4380894" y="611445"/>
          <a:ext cx="11874047" cy="2663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BRENNER Consulting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Wir sind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Wir beschäftigen uns mit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Unsere Kunden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Diese DNLA-Instrumente setzen wir im Schwerpunkt ein</a:t>
          </a:r>
          <a:endParaRPr lang="de-DE" sz="3600" b="1" kern="1200" dirty="0">
            <a:solidFill>
              <a:schemeClr val="tx2"/>
            </a:solidFill>
          </a:endParaRPr>
        </a:p>
      </dsp:txBody>
      <dsp:txXfrm>
        <a:off x="4380894" y="611445"/>
        <a:ext cx="11874047" cy="2663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8D455-1302-47B7-B0E7-FAA4C810B692}">
      <dsp:nvSpPr>
        <dsp:cNvPr id="0" name=""/>
        <dsp:cNvSpPr/>
      </dsp:nvSpPr>
      <dsp:spPr>
        <a:xfrm>
          <a:off x="1828569" y="688933"/>
          <a:ext cx="1537186" cy="1498691"/>
        </a:xfrm>
        <a:prstGeom prst="ellipse">
          <a:avLst/>
        </a:prstGeom>
        <a:solidFill>
          <a:srgbClr val="F2BD5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DDFB4E-DA59-403E-8AA9-272E809299BF}">
      <dsp:nvSpPr>
        <dsp:cNvPr id="0" name=""/>
        <dsp:cNvSpPr/>
      </dsp:nvSpPr>
      <dsp:spPr>
        <a:xfrm>
          <a:off x="4369287" y="96439"/>
          <a:ext cx="11885654" cy="2665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Aktuelle Herausforderungen sozial-caritativer Unternehmen</a:t>
          </a:r>
          <a:endParaRPr lang="de-DE" sz="3600" b="1" kern="1200" dirty="0">
            <a:solidFill>
              <a:schemeClr val="tx2"/>
            </a:solidFill>
          </a:endParaRPr>
        </a:p>
      </dsp:txBody>
      <dsp:txXfrm>
        <a:off x="4369287" y="96439"/>
        <a:ext cx="11885654" cy="2665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8D455-1302-47B7-B0E7-FAA4C810B692}">
      <dsp:nvSpPr>
        <dsp:cNvPr id="0" name=""/>
        <dsp:cNvSpPr/>
      </dsp:nvSpPr>
      <dsp:spPr>
        <a:xfrm>
          <a:off x="1828569" y="688933"/>
          <a:ext cx="1537186" cy="1498691"/>
        </a:xfrm>
        <a:prstGeom prst="ellipse">
          <a:avLst/>
        </a:prstGeom>
        <a:solidFill>
          <a:srgbClr val="F2BD5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DDFB4E-DA59-403E-8AA9-272E809299BF}">
      <dsp:nvSpPr>
        <dsp:cNvPr id="0" name=""/>
        <dsp:cNvSpPr/>
      </dsp:nvSpPr>
      <dsp:spPr>
        <a:xfrm>
          <a:off x="4369287" y="96439"/>
          <a:ext cx="11885654" cy="2665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Projekt bei St. Raphael – Kinder- und Jugendhilfe, Fichtenau</a:t>
          </a:r>
          <a:endParaRPr lang="de-DE" sz="3600" b="1" kern="1200" dirty="0">
            <a:solidFill>
              <a:schemeClr val="tx2"/>
            </a:solidFill>
          </a:endParaRPr>
        </a:p>
      </dsp:txBody>
      <dsp:txXfrm>
        <a:off x="4369287" y="96439"/>
        <a:ext cx="11885654" cy="26658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8D455-1302-47B7-B0E7-FAA4C810B692}">
      <dsp:nvSpPr>
        <dsp:cNvPr id="0" name=""/>
        <dsp:cNvSpPr/>
      </dsp:nvSpPr>
      <dsp:spPr>
        <a:xfrm>
          <a:off x="1828569" y="688933"/>
          <a:ext cx="1537186" cy="1498691"/>
        </a:xfrm>
        <a:prstGeom prst="ellipse">
          <a:avLst/>
        </a:prstGeom>
        <a:solidFill>
          <a:srgbClr val="F2BD5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DDFB4E-DA59-403E-8AA9-272E809299BF}">
      <dsp:nvSpPr>
        <dsp:cNvPr id="0" name=""/>
        <dsp:cNvSpPr/>
      </dsp:nvSpPr>
      <dsp:spPr>
        <a:xfrm>
          <a:off x="4369287" y="96439"/>
          <a:ext cx="11885654" cy="2665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b="1" kern="1200" dirty="0">
              <a:solidFill>
                <a:schemeClr val="tx2"/>
              </a:solidFill>
              <a:latin typeface="Raleway Light "/>
            </a:rPr>
            <a:t>Fragen? Austausch</a:t>
          </a:r>
          <a:endParaRPr lang="de-DE" sz="3600" b="1" kern="1200" dirty="0">
            <a:solidFill>
              <a:schemeClr val="tx2"/>
            </a:solidFill>
          </a:endParaRPr>
        </a:p>
      </dsp:txBody>
      <dsp:txXfrm>
        <a:off x="4369287" y="96439"/>
        <a:ext cx="11885654" cy="2665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8347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r">
              <a:defRPr sz="1200"/>
            </a:lvl1pPr>
          </a:lstStyle>
          <a:p>
            <a:fld id="{9BCEB708-D696-43EB-994B-E1B691842D97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50950"/>
            <a:ext cx="5995988" cy="3373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9" tIns="46099" rIns="92199" bIns="4609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274" y="4811165"/>
            <a:ext cx="5493392" cy="3936552"/>
          </a:xfrm>
          <a:prstGeom prst="rect">
            <a:avLst/>
          </a:prstGeom>
        </p:spPr>
        <p:txBody>
          <a:bodyPr vert="horz" lIns="92199" tIns="46099" rIns="92199" bIns="4609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8347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r">
              <a:defRPr sz="1200"/>
            </a:lvl1pPr>
          </a:lstStyle>
          <a:p>
            <a:fld id="{6E2B1386-7981-49B0-B70B-0FE76E6F3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9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">
            <a:extLst>
              <a:ext uri="{FF2B5EF4-FFF2-40B4-BE49-F238E27FC236}">
                <a16:creationId xmlns:a16="http://schemas.microsoft.com/office/drawing/2014/main" id="{00F582F1-D169-E040-B03F-1E73B3E631F0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3D627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2" name="Bild" descr="Bild">
            <a:extLst>
              <a:ext uri="{FF2B5EF4-FFF2-40B4-BE49-F238E27FC236}">
                <a16:creationId xmlns:a16="http://schemas.microsoft.com/office/drawing/2014/main" id="{635C7CA2-4248-2243-891B-2CC2748B8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78659" y="4913627"/>
            <a:ext cx="11826682" cy="352577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1140DF-54AB-0A45-BAA4-C80DEAEBF11D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37CB856-27E8-2349-BA32-7542C8CA48AF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</p:spTree>
    <p:extLst>
      <p:ext uri="{BB962C8B-B14F-4D97-AF65-F5344CB8AC3E}">
        <p14:creationId xmlns:p14="http://schemas.microsoft.com/office/powerpoint/2010/main" val="327726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">
            <a:extLst>
              <a:ext uri="{FF2B5EF4-FFF2-40B4-BE49-F238E27FC236}">
                <a16:creationId xmlns:a16="http://schemas.microsoft.com/office/drawing/2014/main" id="{AF008D9B-A9D5-414C-9A8B-E43E4786917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3D627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pic>
        <p:nvPicPr>
          <p:cNvPr id="8" name="Bild" descr="Bild">
            <a:extLst>
              <a:ext uri="{FF2B5EF4-FFF2-40B4-BE49-F238E27FC236}">
                <a16:creationId xmlns:a16="http://schemas.microsoft.com/office/drawing/2014/main" id="{93158AA7-BE6C-0A4C-A6CB-7627471B0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11837" y="697227"/>
            <a:ext cx="7522705" cy="224267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Köln, 00.00.2020, Referent">
            <a:extLst>
              <a:ext uri="{FF2B5EF4-FFF2-40B4-BE49-F238E27FC236}">
                <a16:creationId xmlns:a16="http://schemas.microsoft.com/office/drawing/2014/main" id="{62444CB1-F246-334C-B38B-E57A1BF025EC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365351" y="12047254"/>
            <a:ext cx="4972515" cy="51809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 b="0" i="0">
                <a:solidFill>
                  <a:schemeClr val="bg1"/>
                </a:solidFill>
                <a:latin typeface="Raleway Light" panose="020B0403030101060003" pitchFamily="34" charset="77"/>
                <a:ea typeface="Raleway Light" panose="020B0403030101060003" pitchFamily="34" charset="77"/>
                <a:cs typeface="Raleway Light" panose="020B0403030101060003" pitchFamily="34" charset="77"/>
                <a:sym typeface="Raleway Light"/>
              </a:defRPr>
            </a:lvl1pPr>
          </a:lstStyle>
          <a:p>
            <a:r>
              <a:rPr dirty="0"/>
              <a:t>Köln, 00.00.2020, Referent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675DCC9-7053-314F-A4B1-43DE74369A43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6925055-57CB-DA4E-BD6F-DD537098F89D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</p:spTree>
    <p:extLst>
      <p:ext uri="{BB962C8B-B14F-4D97-AF65-F5344CB8AC3E}">
        <p14:creationId xmlns:p14="http://schemas.microsoft.com/office/powerpoint/2010/main" val="327383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4602FB2-1EAB-8C45-A59D-E896AF8C34C0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4384BAE-30BE-854F-9495-64B38002D7B1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  <p:sp>
        <p:nvSpPr>
          <p:cNvPr id="10" name="Rechteck">
            <a:extLst>
              <a:ext uri="{FF2B5EF4-FFF2-40B4-BE49-F238E27FC236}">
                <a16:creationId xmlns:a16="http://schemas.microsoft.com/office/drawing/2014/main" id="{BBDF6716-BA6F-4A4F-A2E0-C451A835BA3A}"/>
              </a:ext>
            </a:extLst>
          </p:cNvPr>
          <p:cNvSpPr/>
          <p:nvPr userDrawn="1"/>
        </p:nvSpPr>
        <p:spPr>
          <a:xfrm>
            <a:off x="1282700" y="0"/>
            <a:ext cx="5084068" cy="13716000"/>
          </a:xfrm>
          <a:prstGeom prst="rect">
            <a:avLst/>
          </a:prstGeom>
          <a:solidFill>
            <a:srgbClr val="425D6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" name="Gliederung">
            <a:extLst>
              <a:ext uri="{FF2B5EF4-FFF2-40B4-BE49-F238E27FC236}">
                <a16:creationId xmlns:a16="http://schemas.microsoft.com/office/drawing/2014/main" id="{95BB0D8A-B589-DF4C-A897-8C96EA69CEA2}"/>
              </a:ext>
            </a:extLst>
          </p:cNvPr>
          <p:cNvSpPr txBox="1"/>
          <p:nvPr userDrawn="1"/>
        </p:nvSpPr>
        <p:spPr>
          <a:xfrm>
            <a:off x="1457258" y="6695232"/>
            <a:ext cx="473495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500" cap="all" spc="-209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</a:lstStyle>
          <a:p>
            <a:r>
              <a:rPr sz="6000" dirty="0" err="1"/>
              <a:t>Gliederung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172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" descr="Bild">
            <a:extLst>
              <a:ext uri="{FF2B5EF4-FFF2-40B4-BE49-F238E27FC236}">
                <a16:creationId xmlns:a16="http://schemas.microsoft.com/office/drawing/2014/main" id="{4A8CA943-336D-F640-942E-E3D5450B41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143371" y="224751"/>
            <a:ext cx="882185" cy="75713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5813ECA-2189-E648-8DE2-051053179E45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FB67C9B-3DC8-0544-B103-FD65BB86DC3C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70365A4-6045-4E49-BFFC-9E8DE8FAB1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8595" y="4842936"/>
            <a:ext cx="8139151" cy="41354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7700"/>
              </a:lnSpc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1pPr>
            <a:lvl2pPr marL="609600" indent="0">
              <a:buFontTx/>
              <a:buNone/>
              <a:defRPr sz="5500" cap="all" baseline="0">
                <a:solidFill>
                  <a:srgbClr val="3D6273"/>
                </a:solidFill>
              </a:defRPr>
            </a:lvl2pPr>
            <a:lvl3pPr marL="1219200" indent="0">
              <a:buFontTx/>
              <a:buNone/>
              <a:defRPr sz="5500" cap="all" baseline="0">
                <a:solidFill>
                  <a:srgbClr val="3D6273"/>
                </a:solidFill>
              </a:defRPr>
            </a:lvl3pPr>
            <a:lvl4pPr marL="1828800" indent="0">
              <a:buFontTx/>
              <a:buNone/>
              <a:defRPr sz="5500" cap="all" baseline="0">
                <a:solidFill>
                  <a:srgbClr val="3D6273"/>
                </a:solidFill>
              </a:defRPr>
            </a:lvl4pPr>
            <a:lvl5pPr marL="2438400" indent="0">
              <a:buFontTx/>
              <a:buNone/>
              <a:defRPr sz="5500" cap="all" baseline="0">
                <a:solidFill>
                  <a:srgbClr val="3D6273"/>
                </a:solidFill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</p:txBody>
      </p:sp>
      <p:sp>
        <p:nvSpPr>
          <p:cNvPr id="10" name="Bildplatzhalter 32">
            <a:extLst>
              <a:ext uri="{FF2B5EF4-FFF2-40B4-BE49-F238E27FC236}">
                <a16:creationId xmlns:a16="http://schemas.microsoft.com/office/drawing/2014/main" id="{2E0D34EE-1A9B-1F49-8B11-FF01F3D704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08159" y="1371601"/>
            <a:ext cx="17538963" cy="11078128"/>
          </a:xfrm>
          <a:custGeom>
            <a:avLst/>
            <a:gdLst>
              <a:gd name="connsiteX0" fmla="*/ 0 w 20481925"/>
              <a:gd name="connsiteY0" fmla="*/ 2766219 h 11064875"/>
              <a:gd name="connsiteX1" fmla="*/ 2766219 w 20481925"/>
              <a:gd name="connsiteY1" fmla="*/ 2766219 h 11064875"/>
              <a:gd name="connsiteX2" fmla="*/ 2766219 w 20481925"/>
              <a:gd name="connsiteY2" fmla="*/ 0 h 11064875"/>
              <a:gd name="connsiteX3" fmla="*/ 17715706 w 20481925"/>
              <a:gd name="connsiteY3" fmla="*/ 0 h 11064875"/>
              <a:gd name="connsiteX4" fmla="*/ 17715706 w 20481925"/>
              <a:gd name="connsiteY4" fmla="*/ 2766219 h 11064875"/>
              <a:gd name="connsiteX5" fmla="*/ 20481925 w 20481925"/>
              <a:gd name="connsiteY5" fmla="*/ 2766219 h 11064875"/>
              <a:gd name="connsiteX6" fmla="*/ 20481925 w 20481925"/>
              <a:gd name="connsiteY6" fmla="*/ 8298656 h 11064875"/>
              <a:gd name="connsiteX7" fmla="*/ 17715706 w 20481925"/>
              <a:gd name="connsiteY7" fmla="*/ 8298656 h 11064875"/>
              <a:gd name="connsiteX8" fmla="*/ 17715706 w 20481925"/>
              <a:gd name="connsiteY8" fmla="*/ 11064875 h 11064875"/>
              <a:gd name="connsiteX9" fmla="*/ 2766219 w 20481925"/>
              <a:gd name="connsiteY9" fmla="*/ 11064875 h 11064875"/>
              <a:gd name="connsiteX10" fmla="*/ 2766219 w 20481925"/>
              <a:gd name="connsiteY10" fmla="*/ 8298656 h 11064875"/>
              <a:gd name="connsiteX11" fmla="*/ 0 w 20481925"/>
              <a:gd name="connsiteY11" fmla="*/ 8298656 h 11064875"/>
              <a:gd name="connsiteX12" fmla="*/ 0 w 20481925"/>
              <a:gd name="connsiteY12" fmla="*/ 2766219 h 11064875"/>
              <a:gd name="connsiteX0" fmla="*/ 6004560 w 20481925"/>
              <a:gd name="connsiteY0" fmla="*/ 2766219 h 11064875"/>
              <a:gd name="connsiteX1" fmla="*/ 2766219 w 20481925"/>
              <a:gd name="connsiteY1" fmla="*/ 2766219 h 11064875"/>
              <a:gd name="connsiteX2" fmla="*/ 2766219 w 20481925"/>
              <a:gd name="connsiteY2" fmla="*/ 0 h 11064875"/>
              <a:gd name="connsiteX3" fmla="*/ 17715706 w 20481925"/>
              <a:gd name="connsiteY3" fmla="*/ 0 h 11064875"/>
              <a:gd name="connsiteX4" fmla="*/ 17715706 w 20481925"/>
              <a:gd name="connsiteY4" fmla="*/ 2766219 h 11064875"/>
              <a:gd name="connsiteX5" fmla="*/ 20481925 w 20481925"/>
              <a:gd name="connsiteY5" fmla="*/ 2766219 h 11064875"/>
              <a:gd name="connsiteX6" fmla="*/ 20481925 w 20481925"/>
              <a:gd name="connsiteY6" fmla="*/ 8298656 h 11064875"/>
              <a:gd name="connsiteX7" fmla="*/ 17715706 w 20481925"/>
              <a:gd name="connsiteY7" fmla="*/ 8298656 h 11064875"/>
              <a:gd name="connsiteX8" fmla="*/ 17715706 w 20481925"/>
              <a:gd name="connsiteY8" fmla="*/ 11064875 h 11064875"/>
              <a:gd name="connsiteX9" fmla="*/ 2766219 w 20481925"/>
              <a:gd name="connsiteY9" fmla="*/ 11064875 h 11064875"/>
              <a:gd name="connsiteX10" fmla="*/ 2766219 w 20481925"/>
              <a:gd name="connsiteY10" fmla="*/ 8298656 h 11064875"/>
              <a:gd name="connsiteX11" fmla="*/ 0 w 20481925"/>
              <a:gd name="connsiteY11" fmla="*/ 8298656 h 11064875"/>
              <a:gd name="connsiteX12" fmla="*/ 6004560 w 20481925"/>
              <a:gd name="connsiteY12" fmla="*/ 2766219 h 11064875"/>
              <a:gd name="connsiteX0" fmla="*/ 3238341 w 17715706"/>
              <a:gd name="connsiteY0" fmla="*/ 2766219 h 11064875"/>
              <a:gd name="connsiteX1" fmla="*/ 0 w 17715706"/>
              <a:gd name="connsiteY1" fmla="*/ 2766219 h 11064875"/>
              <a:gd name="connsiteX2" fmla="*/ 0 w 17715706"/>
              <a:gd name="connsiteY2" fmla="*/ 0 h 11064875"/>
              <a:gd name="connsiteX3" fmla="*/ 14949487 w 17715706"/>
              <a:gd name="connsiteY3" fmla="*/ 0 h 11064875"/>
              <a:gd name="connsiteX4" fmla="*/ 14949487 w 17715706"/>
              <a:gd name="connsiteY4" fmla="*/ 2766219 h 11064875"/>
              <a:gd name="connsiteX5" fmla="*/ 17715706 w 17715706"/>
              <a:gd name="connsiteY5" fmla="*/ 2766219 h 11064875"/>
              <a:gd name="connsiteX6" fmla="*/ 17715706 w 17715706"/>
              <a:gd name="connsiteY6" fmla="*/ 8298656 h 11064875"/>
              <a:gd name="connsiteX7" fmla="*/ 14949487 w 17715706"/>
              <a:gd name="connsiteY7" fmla="*/ 8298656 h 11064875"/>
              <a:gd name="connsiteX8" fmla="*/ 14949487 w 17715706"/>
              <a:gd name="connsiteY8" fmla="*/ 11064875 h 11064875"/>
              <a:gd name="connsiteX9" fmla="*/ 0 w 17715706"/>
              <a:gd name="connsiteY9" fmla="*/ 11064875 h 11064875"/>
              <a:gd name="connsiteX10" fmla="*/ 0 w 17715706"/>
              <a:gd name="connsiteY10" fmla="*/ 8298656 h 11064875"/>
              <a:gd name="connsiteX11" fmla="*/ 3116421 w 17715706"/>
              <a:gd name="connsiteY11" fmla="*/ 8329136 h 11064875"/>
              <a:gd name="connsiteX12" fmla="*/ 3238341 w 17715706"/>
              <a:gd name="connsiteY12" fmla="*/ 2766219 h 11064875"/>
              <a:gd name="connsiteX0" fmla="*/ 3238341 w 17715706"/>
              <a:gd name="connsiteY0" fmla="*/ 2766219 h 11064875"/>
              <a:gd name="connsiteX1" fmla="*/ 0 w 17715706"/>
              <a:gd name="connsiteY1" fmla="*/ 2766219 h 11064875"/>
              <a:gd name="connsiteX2" fmla="*/ 0 w 17715706"/>
              <a:gd name="connsiteY2" fmla="*/ 0 h 11064875"/>
              <a:gd name="connsiteX3" fmla="*/ 14949487 w 17715706"/>
              <a:gd name="connsiteY3" fmla="*/ 0 h 11064875"/>
              <a:gd name="connsiteX4" fmla="*/ 14949487 w 17715706"/>
              <a:gd name="connsiteY4" fmla="*/ 2766219 h 11064875"/>
              <a:gd name="connsiteX5" fmla="*/ 17715706 w 17715706"/>
              <a:gd name="connsiteY5" fmla="*/ 2766219 h 11064875"/>
              <a:gd name="connsiteX6" fmla="*/ 17715706 w 17715706"/>
              <a:gd name="connsiteY6" fmla="*/ 8298656 h 11064875"/>
              <a:gd name="connsiteX7" fmla="*/ 14949487 w 17715706"/>
              <a:gd name="connsiteY7" fmla="*/ 8298656 h 11064875"/>
              <a:gd name="connsiteX8" fmla="*/ 14949487 w 17715706"/>
              <a:gd name="connsiteY8" fmla="*/ 11064875 h 11064875"/>
              <a:gd name="connsiteX9" fmla="*/ 0 w 17715706"/>
              <a:gd name="connsiteY9" fmla="*/ 11064875 h 11064875"/>
              <a:gd name="connsiteX10" fmla="*/ 0 w 17715706"/>
              <a:gd name="connsiteY10" fmla="*/ 8298656 h 11064875"/>
              <a:gd name="connsiteX11" fmla="*/ 3329781 w 17715706"/>
              <a:gd name="connsiteY11" fmla="*/ 8329136 h 11064875"/>
              <a:gd name="connsiteX12" fmla="*/ 3238341 w 17715706"/>
              <a:gd name="connsiteY12" fmla="*/ 2766219 h 11064875"/>
              <a:gd name="connsiteX0" fmla="*/ 3238341 w 17715706"/>
              <a:gd name="connsiteY0" fmla="*/ 2766219 h 11064875"/>
              <a:gd name="connsiteX1" fmla="*/ 0 w 17715706"/>
              <a:gd name="connsiteY1" fmla="*/ 2766219 h 11064875"/>
              <a:gd name="connsiteX2" fmla="*/ 0 w 17715706"/>
              <a:gd name="connsiteY2" fmla="*/ 0 h 11064875"/>
              <a:gd name="connsiteX3" fmla="*/ 14949487 w 17715706"/>
              <a:gd name="connsiteY3" fmla="*/ 0 h 11064875"/>
              <a:gd name="connsiteX4" fmla="*/ 14949487 w 17715706"/>
              <a:gd name="connsiteY4" fmla="*/ 2766219 h 11064875"/>
              <a:gd name="connsiteX5" fmla="*/ 17715706 w 17715706"/>
              <a:gd name="connsiteY5" fmla="*/ 2766219 h 11064875"/>
              <a:gd name="connsiteX6" fmla="*/ 17715706 w 17715706"/>
              <a:gd name="connsiteY6" fmla="*/ 8298656 h 11064875"/>
              <a:gd name="connsiteX7" fmla="*/ 14949487 w 17715706"/>
              <a:gd name="connsiteY7" fmla="*/ 8298656 h 11064875"/>
              <a:gd name="connsiteX8" fmla="*/ 14949487 w 17715706"/>
              <a:gd name="connsiteY8" fmla="*/ 11064875 h 11064875"/>
              <a:gd name="connsiteX9" fmla="*/ 0 w 17715706"/>
              <a:gd name="connsiteY9" fmla="*/ 11064875 h 11064875"/>
              <a:gd name="connsiteX10" fmla="*/ 0 w 17715706"/>
              <a:gd name="connsiteY10" fmla="*/ 8298656 h 11064875"/>
              <a:gd name="connsiteX11" fmla="*/ 3177381 w 17715706"/>
              <a:gd name="connsiteY11" fmla="*/ 8359616 h 11064875"/>
              <a:gd name="connsiteX12" fmla="*/ 3238341 w 17715706"/>
              <a:gd name="connsiteY12" fmla="*/ 2766219 h 11064875"/>
              <a:gd name="connsiteX0" fmla="*/ 3238341 w 17906047"/>
              <a:gd name="connsiteY0" fmla="*/ 2773680 h 11072336"/>
              <a:gd name="connsiteX1" fmla="*/ 0 w 17906047"/>
              <a:gd name="connsiteY1" fmla="*/ 2773680 h 11072336"/>
              <a:gd name="connsiteX2" fmla="*/ 0 w 17906047"/>
              <a:gd name="connsiteY2" fmla="*/ 7461 h 11072336"/>
              <a:gd name="connsiteX3" fmla="*/ 14949487 w 17906047"/>
              <a:gd name="connsiteY3" fmla="*/ 7461 h 11072336"/>
              <a:gd name="connsiteX4" fmla="*/ 17906047 w 17906047"/>
              <a:gd name="connsiteY4" fmla="*/ 0 h 11072336"/>
              <a:gd name="connsiteX5" fmla="*/ 17715706 w 17906047"/>
              <a:gd name="connsiteY5" fmla="*/ 2773680 h 11072336"/>
              <a:gd name="connsiteX6" fmla="*/ 17715706 w 17906047"/>
              <a:gd name="connsiteY6" fmla="*/ 8306117 h 11072336"/>
              <a:gd name="connsiteX7" fmla="*/ 14949487 w 17906047"/>
              <a:gd name="connsiteY7" fmla="*/ 8306117 h 11072336"/>
              <a:gd name="connsiteX8" fmla="*/ 14949487 w 17906047"/>
              <a:gd name="connsiteY8" fmla="*/ 11072336 h 11072336"/>
              <a:gd name="connsiteX9" fmla="*/ 0 w 17906047"/>
              <a:gd name="connsiteY9" fmla="*/ 11072336 h 11072336"/>
              <a:gd name="connsiteX10" fmla="*/ 0 w 17906047"/>
              <a:gd name="connsiteY10" fmla="*/ 8306117 h 11072336"/>
              <a:gd name="connsiteX11" fmla="*/ 3177381 w 17906047"/>
              <a:gd name="connsiteY11" fmla="*/ 8367077 h 11072336"/>
              <a:gd name="connsiteX12" fmla="*/ 3238341 w 17906047"/>
              <a:gd name="connsiteY12" fmla="*/ 2773680 h 11072336"/>
              <a:gd name="connsiteX0" fmla="*/ 3238341 w 17906047"/>
              <a:gd name="connsiteY0" fmla="*/ 2773680 h 11072336"/>
              <a:gd name="connsiteX1" fmla="*/ 0 w 17906047"/>
              <a:gd name="connsiteY1" fmla="*/ 2773680 h 11072336"/>
              <a:gd name="connsiteX2" fmla="*/ 0 w 17906047"/>
              <a:gd name="connsiteY2" fmla="*/ 7461 h 11072336"/>
              <a:gd name="connsiteX3" fmla="*/ 17296447 w 17906047"/>
              <a:gd name="connsiteY3" fmla="*/ 7461 h 11072336"/>
              <a:gd name="connsiteX4" fmla="*/ 17906047 w 17906047"/>
              <a:gd name="connsiteY4" fmla="*/ 0 h 11072336"/>
              <a:gd name="connsiteX5" fmla="*/ 17715706 w 17906047"/>
              <a:gd name="connsiteY5" fmla="*/ 2773680 h 11072336"/>
              <a:gd name="connsiteX6" fmla="*/ 17715706 w 17906047"/>
              <a:gd name="connsiteY6" fmla="*/ 8306117 h 11072336"/>
              <a:gd name="connsiteX7" fmla="*/ 14949487 w 17906047"/>
              <a:gd name="connsiteY7" fmla="*/ 8306117 h 11072336"/>
              <a:gd name="connsiteX8" fmla="*/ 14949487 w 17906047"/>
              <a:gd name="connsiteY8" fmla="*/ 11072336 h 11072336"/>
              <a:gd name="connsiteX9" fmla="*/ 0 w 17906047"/>
              <a:gd name="connsiteY9" fmla="*/ 11072336 h 11072336"/>
              <a:gd name="connsiteX10" fmla="*/ 0 w 17906047"/>
              <a:gd name="connsiteY10" fmla="*/ 8306117 h 11072336"/>
              <a:gd name="connsiteX11" fmla="*/ 3177381 w 17906047"/>
              <a:gd name="connsiteY11" fmla="*/ 8367077 h 11072336"/>
              <a:gd name="connsiteX12" fmla="*/ 3238341 w 17906047"/>
              <a:gd name="connsiteY12" fmla="*/ 2773680 h 11072336"/>
              <a:gd name="connsiteX0" fmla="*/ 3238341 w 19155727"/>
              <a:gd name="connsiteY0" fmla="*/ 2773680 h 11072336"/>
              <a:gd name="connsiteX1" fmla="*/ 0 w 19155727"/>
              <a:gd name="connsiteY1" fmla="*/ 2773680 h 11072336"/>
              <a:gd name="connsiteX2" fmla="*/ 0 w 19155727"/>
              <a:gd name="connsiteY2" fmla="*/ 7461 h 11072336"/>
              <a:gd name="connsiteX3" fmla="*/ 17296447 w 19155727"/>
              <a:gd name="connsiteY3" fmla="*/ 7461 h 11072336"/>
              <a:gd name="connsiteX4" fmla="*/ 17906047 w 19155727"/>
              <a:gd name="connsiteY4" fmla="*/ 0 h 11072336"/>
              <a:gd name="connsiteX5" fmla="*/ 17715706 w 19155727"/>
              <a:gd name="connsiteY5" fmla="*/ 2773680 h 11072336"/>
              <a:gd name="connsiteX6" fmla="*/ 17715706 w 19155727"/>
              <a:gd name="connsiteY6" fmla="*/ 8306117 h 11072336"/>
              <a:gd name="connsiteX7" fmla="*/ 14949487 w 19155727"/>
              <a:gd name="connsiteY7" fmla="*/ 8306117 h 11072336"/>
              <a:gd name="connsiteX8" fmla="*/ 19155727 w 19155727"/>
              <a:gd name="connsiteY8" fmla="*/ 11072336 h 11072336"/>
              <a:gd name="connsiteX9" fmla="*/ 0 w 19155727"/>
              <a:gd name="connsiteY9" fmla="*/ 11072336 h 11072336"/>
              <a:gd name="connsiteX10" fmla="*/ 0 w 19155727"/>
              <a:gd name="connsiteY10" fmla="*/ 8306117 h 11072336"/>
              <a:gd name="connsiteX11" fmla="*/ 3177381 w 19155727"/>
              <a:gd name="connsiteY11" fmla="*/ 8367077 h 11072336"/>
              <a:gd name="connsiteX12" fmla="*/ 3238341 w 19155727"/>
              <a:gd name="connsiteY12" fmla="*/ 2773680 h 11072336"/>
              <a:gd name="connsiteX0" fmla="*/ 3238341 w 19155727"/>
              <a:gd name="connsiteY0" fmla="*/ 2773680 h 11072336"/>
              <a:gd name="connsiteX1" fmla="*/ 0 w 19155727"/>
              <a:gd name="connsiteY1" fmla="*/ 2773680 h 11072336"/>
              <a:gd name="connsiteX2" fmla="*/ 0 w 19155727"/>
              <a:gd name="connsiteY2" fmla="*/ 7461 h 11072336"/>
              <a:gd name="connsiteX3" fmla="*/ 17296447 w 19155727"/>
              <a:gd name="connsiteY3" fmla="*/ 7461 h 11072336"/>
              <a:gd name="connsiteX4" fmla="*/ 17906047 w 19155727"/>
              <a:gd name="connsiteY4" fmla="*/ 0 h 11072336"/>
              <a:gd name="connsiteX5" fmla="*/ 17715706 w 19155727"/>
              <a:gd name="connsiteY5" fmla="*/ 2773680 h 11072336"/>
              <a:gd name="connsiteX6" fmla="*/ 17715706 w 19155727"/>
              <a:gd name="connsiteY6" fmla="*/ 8306117 h 11072336"/>
              <a:gd name="connsiteX7" fmla="*/ 17692687 w 19155727"/>
              <a:gd name="connsiteY7" fmla="*/ 9433877 h 11072336"/>
              <a:gd name="connsiteX8" fmla="*/ 19155727 w 19155727"/>
              <a:gd name="connsiteY8" fmla="*/ 11072336 h 11072336"/>
              <a:gd name="connsiteX9" fmla="*/ 0 w 19155727"/>
              <a:gd name="connsiteY9" fmla="*/ 11072336 h 11072336"/>
              <a:gd name="connsiteX10" fmla="*/ 0 w 19155727"/>
              <a:gd name="connsiteY10" fmla="*/ 8306117 h 11072336"/>
              <a:gd name="connsiteX11" fmla="*/ 3177381 w 19155727"/>
              <a:gd name="connsiteY11" fmla="*/ 8367077 h 11072336"/>
              <a:gd name="connsiteX12" fmla="*/ 3238341 w 19155727"/>
              <a:gd name="connsiteY12" fmla="*/ 2773680 h 11072336"/>
              <a:gd name="connsiteX0" fmla="*/ 3238341 w 19155727"/>
              <a:gd name="connsiteY0" fmla="*/ 2773680 h 11072336"/>
              <a:gd name="connsiteX1" fmla="*/ 0 w 19155727"/>
              <a:gd name="connsiteY1" fmla="*/ 2773680 h 11072336"/>
              <a:gd name="connsiteX2" fmla="*/ 0 w 19155727"/>
              <a:gd name="connsiteY2" fmla="*/ 7461 h 11072336"/>
              <a:gd name="connsiteX3" fmla="*/ 17296447 w 19155727"/>
              <a:gd name="connsiteY3" fmla="*/ 7461 h 11072336"/>
              <a:gd name="connsiteX4" fmla="*/ 17906047 w 19155727"/>
              <a:gd name="connsiteY4" fmla="*/ 0 h 11072336"/>
              <a:gd name="connsiteX5" fmla="*/ 17715706 w 19155727"/>
              <a:gd name="connsiteY5" fmla="*/ 2773680 h 11072336"/>
              <a:gd name="connsiteX6" fmla="*/ 17715706 w 19155727"/>
              <a:gd name="connsiteY6" fmla="*/ 8306117 h 11072336"/>
              <a:gd name="connsiteX7" fmla="*/ 17520410 w 19155727"/>
              <a:gd name="connsiteY7" fmla="*/ 9460381 h 11072336"/>
              <a:gd name="connsiteX8" fmla="*/ 19155727 w 19155727"/>
              <a:gd name="connsiteY8" fmla="*/ 11072336 h 11072336"/>
              <a:gd name="connsiteX9" fmla="*/ 0 w 19155727"/>
              <a:gd name="connsiteY9" fmla="*/ 11072336 h 11072336"/>
              <a:gd name="connsiteX10" fmla="*/ 0 w 19155727"/>
              <a:gd name="connsiteY10" fmla="*/ 8306117 h 11072336"/>
              <a:gd name="connsiteX11" fmla="*/ 3177381 w 19155727"/>
              <a:gd name="connsiteY11" fmla="*/ 8367077 h 11072336"/>
              <a:gd name="connsiteX12" fmla="*/ 3238341 w 19155727"/>
              <a:gd name="connsiteY12" fmla="*/ 2773680 h 11072336"/>
              <a:gd name="connsiteX0" fmla="*/ 3238341 w 17906047"/>
              <a:gd name="connsiteY0" fmla="*/ 2773680 h 11085589"/>
              <a:gd name="connsiteX1" fmla="*/ 0 w 17906047"/>
              <a:gd name="connsiteY1" fmla="*/ 2773680 h 11085589"/>
              <a:gd name="connsiteX2" fmla="*/ 0 w 17906047"/>
              <a:gd name="connsiteY2" fmla="*/ 7461 h 11085589"/>
              <a:gd name="connsiteX3" fmla="*/ 17296447 w 17906047"/>
              <a:gd name="connsiteY3" fmla="*/ 7461 h 11085589"/>
              <a:gd name="connsiteX4" fmla="*/ 17906047 w 17906047"/>
              <a:gd name="connsiteY4" fmla="*/ 0 h 11085589"/>
              <a:gd name="connsiteX5" fmla="*/ 17715706 w 17906047"/>
              <a:gd name="connsiteY5" fmla="*/ 2773680 h 11085589"/>
              <a:gd name="connsiteX6" fmla="*/ 17715706 w 17906047"/>
              <a:gd name="connsiteY6" fmla="*/ 8306117 h 11085589"/>
              <a:gd name="connsiteX7" fmla="*/ 17520410 w 17906047"/>
              <a:gd name="connsiteY7" fmla="*/ 9460381 h 11085589"/>
              <a:gd name="connsiteX8" fmla="*/ 17538963 w 17906047"/>
              <a:gd name="connsiteY8" fmla="*/ 11085589 h 11085589"/>
              <a:gd name="connsiteX9" fmla="*/ 0 w 17906047"/>
              <a:gd name="connsiteY9" fmla="*/ 11072336 h 11085589"/>
              <a:gd name="connsiteX10" fmla="*/ 0 w 17906047"/>
              <a:gd name="connsiteY10" fmla="*/ 8306117 h 11085589"/>
              <a:gd name="connsiteX11" fmla="*/ 3177381 w 17906047"/>
              <a:gd name="connsiteY11" fmla="*/ 8367077 h 11085589"/>
              <a:gd name="connsiteX12" fmla="*/ 3238341 w 17906047"/>
              <a:gd name="connsiteY12" fmla="*/ 2773680 h 11085589"/>
              <a:gd name="connsiteX0" fmla="*/ 3238341 w 17906047"/>
              <a:gd name="connsiteY0" fmla="*/ 2773680 h 11085589"/>
              <a:gd name="connsiteX1" fmla="*/ 0 w 17906047"/>
              <a:gd name="connsiteY1" fmla="*/ 2773680 h 11085589"/>
              <a:gd name="connsiteX2" fmla="*/ 0 w 17906047"/>
              <a:gd name="connsiteY2" fmla="*/ 7461 h 11085589"/>
              <a:gd name="connsiteX3" fmla="*/ 17296447 w 17906047"/>
              <a:gd name="connsiteY3" fmla="*/ 7461 h 11085589"/>
              <a:gd name="connsiteX4" fmla="*/ 17906047 w 17906047"/>
              <a:gd name="connsiteY4" fmla="*/ 0 h 11085589"/>
              <a:gd name="connsiteX5" fmla="*/ 17715706 w 17906047"/>
              <a:gd name="connsiteY5" fmla="*/ 2773680 h 11085589"/>
              <a:gd name="connsiteX6" fmla="*/ 17503671 w 17906047"/>
              <a:gd name="connsiteY6" fmla="*/ 8279612 h 11085589"/>
              <a:gd name="connsiteX7" fmla="*/ 17520410 w 17906047"/>
              <a:gd name="connsiteY7" fmla="*/ 9460381 h 11085589"/>
              <a:gd name="connsiteX8" fmla="*/ 17538963 w 17906047"/>
              <a:gd name="connsiteY8" fmla="*/ 11085589 h 11085589"/>
              <a:gd name="connsiteX9" fmla="*/ 0 w 17906047"/>
              <a:gd name="connsiteY9" fmla="*/ 11072336 h 11085589"/>
              <a:gd name="connsiteX10" fmla="*/ 0 w 17906047"/>
              <a:gd name="connsiteY10" fmla="*/ 8306117 h 11085589"/>
              <a:gd name="connsiteX11" fmla="*/ 3177381 w 17906047"/>
              <a:gd name="connsiteY11" fmla="*/ 8367077 h 11085589"/>
              <a:gd name="connsiteX12" fmla="*/ 3238341 w 17906047"/>
              <a:gd name="connsiteY12" fmla="*/ 2773680 h 11085589"/>
              <a:gd name="connsiteX0" fmla="*/ 3238341 w 17715706"/>
              <a:gd name="connsiteY0" fmla="*/ 2800184 h 11112093"/>
              <a:gd name="connsiteX1" fmla="*/ 0 w 17715706"/>
              <a:gd name="connsiteY1" fmla="*/ 2800184 h 11112093"/>
              <a:gd name="connsiteX2" fmla="*/ 0 w 17715706"/>
              <a:gd name="connsiteY2" fmla="*/ 33965 h 11112093"/>
              <a:gd name="connsiteX3" fmla="*/ 17296447 w 17715706"/>
              <a:gd name="connsiteY3" fmla="*/ 33965 h 11112093"/>
              <a:gd name="connsiteX4" fmla="*/ 17548239 w 17715706"/>
              <a:gd name="connsiteY4" fmla="*/ 0 h 11112093"/>
              <a:gd name="connsiteX5" fmla="*/ 17715706 w 17715706"/>
              <a:gd name="connsiteY5" fmla="*/ 2800184 h 11112093"/>
              <a:gd name="connsiteX6" fmla="*/ 17503671 w 17715706"/>
              <a:gd name="connsiteY6" fmla="*/ 8306116 h 11112093"/>
              <a:gd name="connsiteX7" fmla="*/ 17520410 w 17715706"/>
              <a:gd name="connsiteY7" fmla="*/ 9486885 h 11112093"/>
              <a:gd name="connsiteX8" fmla="*/ 17538963 w 17715706"/>
              <a:gd name="connsiteY8" fmla="*/ 11112093 h 11112093"/>
              <a:gd name="connsiteX9" fmla="*/ 0 w 17715706"/>
              <a:gd name="connsiteY9" fmla="*/ 11098840 h 11112093"/>
              <a:gd name="connsiteX10" fmla="*/ 0 w 17715706"/>
              <a:gd name="connsiteY10" fmla="*/ 8332621 h 11112093"/>
              <a:gd name="connsiteX11" fmla="*/ 3177381 w 17715706"/>
              <a:gd name="connsiteY11" fmla="*/ 8393581 h 11112093"/>
              <a:gd name="connsiteX12" fmla="*/ 3238341 w 17715706"/>
              <a:gd name="connsiteY12" fmla="*/ 2800184 h 11112093"/>
              <a:gd name="connsiteX0" fmla="*/ 3238341 w 17715706"/>
              <a:gd name="connsiteY0" fmla="*/ 2800184 h 11112093"/>
              <a:gd name="connsiteX1" fmla="*/ 0 w 17715706"/>
              <a:gd name="connsiteY1" fmla="*/ 2800184 h 11112093"/>
              <a:gd name="connsiteX2" fmla="*/ 0 w 17715706"/>
              <a:gd name="connsiteY2" fmla="*/ 33965 h 11112093"/>
              <a:gd name="connsiteX3" fmla="*/ 17296447 w 17715706"/>
              <a:gd name="connsiteY3" fmla="*/ 33965 h 11112093"/>
              <a:gd name="connsiteX4" fmla="*/ 17548239 w 17715706"/>
              <a:gd name="connsiteY4" fmla="*/ 0 h 11112093"/>
              <a:gd name="connsiteX5" fmla="*/ 17715706 w 17715706"/>
              <a:gd name="connsiteY5" fmla="*/ 2800184 h 11112093"/>
              <a:gd name="connsiteX6" fmla="*/ 17503671 w 17715706"/>
              <a:gd name="connsiteY6" fmla="*/ 8306116 h 11112093"/>
              <a:gd name="connsiteX7" fmla="*/ 17520410 w 17715706"/>
              <a:gd name="connsiteY7" fmla="*/ 9486885 h 11112093"/>
              <a:gd name="connsiteX8" fmla="*/ 17538963 w 17715706"/>
              <a:gd name="connsiteY8" fmla="*/ 11112093 h 11112093"/>
              <a:gd name="connsiteX9" fmla="*/ 0 w 17715706"/>
              <a:gd name="connsiteY9" fmla="*/ 11098840 h 11112093"/>
              <a:gd name="connsiteX10" fmla="*/ 0 w 17715706"/>
              <a:gd name="connsiteY10" fmla="*/ 8332621 h 11112093"/>
              <a:gd name="connsiteX11" fmla="*/ 3177381 w 17715706"/>
              <a:gd name="connsiteY11" fmla="*/ 8393581 h 11112093"/>
              <a:gd name="connsiteX12" fmla="*/ 3238341 w 17715706"/>
              <a:gd name="connsiteY12" fmla="*/ 2800184 h 11112093"/>
              <a:gd name="connsiteX0" fmla="*/ 3238341 w 17569932"/>
              <a:gd name="connsiteY0" fmla="*/ 2800184 h 11112093"/>
              <a:gd name="connsiteX1" fmla="*/ 0 w 17569932"/>
              <a:gd name="connsiteY1" fmla="*/ 2800184 h 11112093"/>
              <a:gd name="connsiteX2" fmla="*/ 0 w 17569932"/>
              <a:gd name="connsiteY2" fmla="*/ 33965 h 11112093"/>
              <a:gd name="connsiteX3" fmla="*/ 17296447 w 17569932"/>
              <a:gd name="connsiteY3" fmla="*/ 33965 h 11112093"/>
              <a:gd name="connsiteX4" fmla="*/ 17548239 w 17569932"/>
              <a:gd name="connsiteY4" fmla="*/ 0 h 11112093"/>
              <a:gd name="connsiteX5" fmla="*/ 17569932 w 17569932"/>
              <a:gd name="connsiteY5" fmla="*/ 2826688 h 11112093"/>
              <a:gd name="connsiteX6" fmla="*/ 17503671 w 17569932"/>
              <a:gd name="connsiteY6" fmla="*/ 8306116 h 11112093"/>
              <a:gd name="connsiteX7" fmla="*/ 17520410 w 17569932"/>
              <a:gd name="connsiteY7" fmla="*/ 9486885 h 11112093"/>
              <a:gd name="connsiteX8" fmla="*/ 17538963 w 17569932"/>
              <a:gd name="connsiteY8" fmla="*/ 11112093 h 11112093"/>
              <a:gd name="connsiteX9" fmla="*/ 0 w 17569932"/>
              <a:gd name="connsiteY9" fmla="*/ 11098840 h 11112093"/>
              <a:gd name="connsiteX10" fmla="*/ 0 w 17569932"/>
              <a:gd name="connsiteY10" fmla="*/ 8332621 h 11112093"/>
              <a:gd name="connsiteX11" fmla="*/ 3177381 w 17569932"/>
              <a:gd name="connsiteY11" fmla="*/ 8393581 h 11112093"/>
              <a:gd name="connsiteX12" fmla="*/ 3238341 w 17569932"/>
              <a:gd name="connsiteY12" fmla="*/ 2800184 h 11112093"/>
              <a:gd name="connsiteX0" fmla="*/ 3238341 w 17569932"/>
              <a:gd name="connsiteY0" fmla="*/ 2800184 h 11112093"/>
              <a:gd name="connsiteX1" fmla="*/ 0 w 17569932"/>
              <a:gd name="connsiteY1" fmla="*/ 2800184 h 11112093"/>
              <a:gd name="connsiteX2" fmla="*/ 0 w 17569932"/>
              <a:gd name="connsiteY2" fmla="*/ 33965 h 11112093"/>
              <a:gd name="connsiteX3" fmla="*/ 17296447 w 17569932"/>
              <a:gd name="connsiteY3" fmla="*/ 33965 h 11112093"/>
              <a:gd name="connsiteX4" fmla="*/ 17548239 w 17569932"/>
              <a:gd name="connsiteY4" fmla="*/ 0 h 11112093"/>
              <a:gd name="connsiteX5" fmla="*/ 17569932 w 17569932"/>
              <a:gd name="connsiteY5" fmla="*/ 2826688 h 11112093"/>
              <a:gd name="connsiteX6" fmla="*/ 17503671 w 17569932"/>
              <a:gd name="connsiteY6" fmla="*/ 8306116 h 11112093"/>
              <a:gd name="connsiteX7" fmla="*/ 17520410 w 17569932"/>
              <a:gd name="connsiteY7" fmla="*/ 9486885 h 11112093"/>
              <a:gd name="connsiteX8" fmla="*/ 17538963 w 17569932"/>
              <a:gd name="connsiteY8" fmla="*/ 11112093 h 11112093"/>
              <a:gd name="connsiteX9" fmla="*/ 0 w 17569932"/>
              <a:gd name="connsiteY9" fmla="*/ 11098840 h 11112093"/>
              <a:gd name="connsiteX10" fmla="*/ 0 w 17569932"/>
              <a:gd name="connsiteY10" fmla="*/ 8332621 h 11112093"/>
              <a:gd name="connsiteX11" fmla="*/ 3177381 w 17569932"/>
              <a:gd name="connsiteY11" fmla="*/ 8393581 h 11112093"/>
              <a:gd name="connsiteX12" fmla="*/ 3238341 w 17569932"/>
              <a:gd name="connsiteY12" fmla="*/ 2800184 h 11112093"/>
              <a:gd name="connsiteX0" fmla="*/ 3238341 w 17972309"/>
              <a:gd name="connsiteY0" fmla="*/ 2766219 h 11078128"/>
              <a:gd name="connsiteX1" fmla="*/ 0 w 17972309"/>
              <a:gd name="connsiteY1" fmla="*/ 2766219 h 11078128"/>
              <a:gd name="connsiteX2" fmla="*/ 0 w 17972309"/>
              <a:gd name="connsiteY2" fmla="*/ 0 h 11078128"/>
              <a:gd name="connsiteX3" fmla="*/ 17296447 w 17972309"/>
              <a:gd name="connsiteY3" fmla="*/ 0 h 11078128"/>
              <a:gd name="connsiteX4" fmla="*/ 17972309 w 17972309"/>
              <a:gd name="connsiteY4" fmla="*/ 19043 h 11078128"/>
              <a:gd name="connsiteX5" fmla="*/ 17569932 w 17972309"/>
              <a:gd name="connsiteY5" fmla="*/ 2792723 h 11078128"/>
              <a:gd name="connsiteX6" fmla="*/ 17503671 w 17972309"/>
              <a:gd name="connsiteY6" fmla="*/ 8272151 h 11078128"/>
              <a:gd name="connsiteX7" fmla="*/ 17520410 w 17972309"/>
              <a:gd name="connsiteY7" fmla="*/ 9452920 h 11078128"/>
              <a:gd name="connsiteX8" fmla="*/ 17538963 w 17972309"/>
              <a:gd name="connsiteY8" fmla="*/ 11078128 h 11078128"/>
              <a:gd name="connsiteX9" fmla="*/ 0 w 17972309"/>
              <a:gd name="connsiteY9" fmla="*/ 11064875 h 11078128"/>
              <a:gd name="connsiteX10" fmla="*/ 0 w 17972309"/>
              <a:gd name="connsiteY10" fmla="*/ 8298656 h 11078128"/>
              <a:gd name="connsiteX11" fmla="*/ 3177381 w 17972309"/>
              <a:gd name="connsiteY11" fmla="*/ 8359616 h 11078128"/>
              <a:gd name="connsiteX12" fmla="*/ 3238341 w 17972309"/>
              <a:gd name="connsiteY12" fmla="*/ 2766219 h 11078128"/>
              <a:gd name="connsiteX0" fmla="*/ 3238341 w 17972309"/>
              <a:gd name="connsiteY0" fmla="*/ 2766219 h 11078128"/>
              <a:gd name="connsiteX1" fmla="*/ 0 w 17972309"/>
              <a:gd name="connsiteY1" fmla="*/ 2766219 h 11078128"/>
              <a:gd name="connsiteX2" fmla="*/ 0 w 17972309"/>
              <a:gd name="connsiteY2" fmla="*/ 0 h 11078128"/>
              <a:gd name="connsiteX3" fmla="*/ 17296447 w 17972309"/>
              <a:gd name="connsiteY3" fmla="*/ 0 h 11078128"/>
              <a:gd name="connsiteX4" fmla="*/ 17661371 w 17972309"/>
              <a:gd name="connsiteY4" fmla="*/ 19877 h 11078128"/>
              <a:gd name="connsiteX5" fmla="*/ 17972309 w 17972309"/>
              <a:gd name="connsiteY5" fmla="*/ 19043 h 11078128"/>
              <a:gd name="connsiteX6" fmla="*/ 17569932 w 17972309"/>
              <a:gd name="connsiteY6" fmla="*/ 2792723 h 11078128"/>
              <a:gd name="connsiteX7" fmla="*/ 17503671 w 17972309"/>
              <a:gd name="connsiteY7" fmla="*/ 8272151 h 11078128"/>
              <a:gd name="connsiteX8" fmla="*/ 17520410 w 17972309"/>
              <a:gd name="connsiteY8" fmla="*/ 9452920 h 11078128"/>
              <a:gd name="connsiteX9" fmla="*/ 17538963 w 17972309"/>
              <a:gd name="connsiteY9" fmla="*/ 11078128 h 11078128"/>
              <a:gd name="connsiteX10" fmla="*/ 0 w 17972309"/>
              <a:gd name="connsiteY10" fmla="*/ 11064875 h 11078128"/>
              <a:gd name="connsiteX11" fmla="*/ 0 w 17972309"/>
              <a:gd name="connsiteY11" fmla="*/ 8298656 h 11078128"/>
              <a:gd name="connsiteX12" fmla="*/ 3177381 w 17972309"/>
              <a:gd name="connsiteY12" fmla="*/ 8359616 h 11078128"/>
              <a:gd name="connsiteX13" fmla="*/ 3238341 w 17972309"/>
              <a:gd name="connsiteY13" fmla="*/ 2766219 h 11078128"/>
              <a:gd name="connsiteX0" fmla="*/ 3238341 w 17972309"/>
              <a:gd name="connsiteY0" fmla="*/ 2766219 h 11078128"/>
              <a:gd name="connsiteX1" fmla="*/ 0 w 17972309"/>
              <a:gd name="connsiteY1" fmla="*/ 2766219 h 11078128"/>
              <a:gd name="connsiteX2" fmla="*/ 0 w 17972309"/>
              <a:gd name="connsiteY2" fmla="*/ 0 h 11078128"/>
              <a:gd name="connsiteX3" fmla="*/ 17296447 w 17972309"/>
              <a:gd name="connsiteY3" fmla="*/ 0 h 11078128"/>
              <a:gd name="connsiteX4" fmla="*/ 17661371 w 17972309"/>
              <a:gd name="connsiteY4" fmla="*/ 19877 h 11078128"/>
              <a:gd name="connsiteX5" fmla="*/ 17972309 w 17972309"/>
              <a:gd name="connsiteY5" fmla="*/ 19043 h 11078128"/>
              <a:gd name="connsiteX6" fmla="*/ 17503671 w 17972309"/>
              <a:gd name="connsiteY6" fmla="*/ 8272151 h 11078128"/>
              <a:gd name="connsiteX7" fmla="*/ 17520410 w 17972309"/>
              <a:gd name="connsiteY7" fmla="*/ 9452920 h 11078128"/>
              <a:gd name="connsiteX8" fmla="*/ 17538963 w 17972309"/>
              <a:gd name="connsiteY8" fmla="*/ 11078128 h 11078128"/>
              <a:gd name="connsiteX9" fmla="*/ 0 w 17972309"/>
              <a:gd name="connsiteY9" fmla="*/ 11064875 h 11078128"/>
              <a:gd name="connsiteX10" fmla="*/ 0 w 17972309"/>
              <a:gd name="connsiteY10" fmla="*/ 8298656 h 11078128"/>
              <a:gd name="connsiteX11" fmla="*/ 3177381 w 17972309"/>
              <a:gd name="connsiteY11" fmla="*/ 8359616 h 11078128"/>
              <a:gd name="connsiteX12" fmla="*/ 3238341 w 17972309"/>
              <a:gd name="connsiteY12" fmla="*/ 2766219 h 11078128"/>
              <a:gd name="connsiteX0" fmla="*/ 3238341 w 17972309"/>
              <a:gd name="connsiteY0" fmla="*/ 2766219 h 11078128"/>
              <a:gd name="connsiteX1" fmla="*/ 0 w 17972309"/>
              <a:gd name="connsiteY1" fmla="*/ 2766219 h 11078128"/>
              <a:gd name="connsiteX2" fmla="*/ 0 w 17972309"/>
              <a:gd name="connsiteY2" fmla="*/ 0 h 11078128"/>
              <a:gd name="connsiteX3" fmla="*/ 17296447 w 17972309"/>
              <a:gd name="connsiteY3" fmla="*/ 0 h 11078128"/>
              <a:gd name="connsiteX4" fmla="*/ 17661371 w 17972309"/>
              <a:gd name="connsiteY4" fmla="*/ 19877 h 11078128"/>
              <a:gd name="connsiteX5" fmla="*/ 17972309 w 17972309"/>
              <a:gd name="connsiteY5" fmla="*/ 19043 h 11078128"/>
              <a:gd name="connsiteX6" fmla="*/ 17520410 w 17972309"/>
              <a:gd name="connsiteY6" fmla="*/ 9452920 h 11078128"/>
              <a:gd name="connsiteX7" fmla="*/ 17538963 w 17972309"/>
              <a:gd name="connsiteY7" fmla="*/ 11078128 h 11078128"/>
              <a:gd name="connsiteX8" fmla="*/ 0 w 17972309"/>
              <a:gd name="connsiteY8" fmla="*/ 11064875 h 11078128"/>
              <a:gd name="connsiteX9" fmla="*/ 0 w 17972309"/>
              <a:gd name="connsiteY9" fmla="*/ 8298656 h 11078128"/>
              <a:gd name="connsiteX10" fmla="*/ 3177381 w 17972309"/>
              <a:gd name="connsiteY10" fmla="*/ 8359616 h 11078128"/>
              <a:gd name="connsiteX11" fmla="*/ 3238341 w 17972309"/>
              <a:gd name="connsiteY11" fmla="*/ 2766219 h 11078128"/>
              <a:gd name="connsiteX0" fmla="*/ 3238341 w 18987447"/>
              <a:gd name="connsiteY0" fmla="*/ 2766219 h 11078128"/>
              <a:gd name="connsiteX1" fmla="*/ 0 w 18987447"/>
              <a:gd name="connsiteY1" fmla="*/ 2766219 h 11078128"/>
              <a:gd name="connsiteX2" fmla="*/ 0 w 18987447"/>
              <a:gd name="connsiteY2" fmla="*/ 0 h 11078128"/>
              <a:gd name="connsiteX3" fmla="*/ 17296447 w 18987447"/>
              <a:gd name="connsiteY3" fmla="*/ 0 h 11078128"/>
              <a:gd name="connsiteX4" fmla="*/ 17661371 w 18987447"/>
              <a:gd name="connsiteY4" fmla="*/ 19877 h 11078128"/>
              <a:gd name="connsiteX5" fmla="*/ 17972309 w 18987447"/>
              <a:gd name="connsiteY5" fmla="*/ 19043 h 11078128"/>
              <a:gd name="connsiteX6" fmla="*/ 17538963 w 18987447"/>
              <a:gd name="connsiteY6" fmla="*/ 11078128 h 11078128"/>
              <a:gd name="connsiteX7" fmla="*/ 0 w 18987447"/>
              <a:gd name="connsiteY7" fmla="*/ 11064875 h 11078128"/>
              <a:gd name="connsiteX8" fmla="*/ 0 w 18987447"/>
              <a:gd name="connsiteY8" fmla="*/ 8298656 h 11078128"/>
              <a:gd name="connsiteX9" fmla="*/ 3177381 w 18987447"/>
              <a:gd name="connsiteY9" fmla="*/ 8359616 h 11078128"/>
              <a:gd name="connsiteX10" fmla="*/ 3238341 w 18987447"/>
              <a:gd name="connsiteY10" fmla="*/ 2766219 h 11078128"/>
              <a:gd name="connsiteX0" fmla="*/ 3238341 w 18987447"/>
              <a:gd name="connsiteY0" fmla="*/ 2766219 h 11078128"/>
              <a:gd name="connsiteX1" fmla="*/ 0 w 18987447"/>
              <a:gd name="connsiteY1" fmla="*/ 2766219 h 11078128"/>
              <a:gd name="connsiteX2" fmla="*/ 0 w 18987447"/>
              <a:gd name="connsiteY2" fmla="*/ 0 h 11078128"/>
              <a:gd name="connsiteX3" fmla="*/ 17296447 w 18987447"/>
              <a:gd name="connsiteY3" fmla="*/ 0 h 11078128"/>
              <a:gd name="connsiteX4" fmla="*/ 17661371 w 18987447"/>
              <a:gd name="connsiteY4" fmla="*/ 19877 h 11078128"/>
              <a:gd name="connsiteX5" fmla="*/ 17972309 w 18987447"/>
              <a:gd name="connsiteY5" fmla="*/ 19043 h 11078128"/>
              <a:gd name="connsiteX6" fmla="*/ 17538963 w 18987447"/>
              <a:gd name="connsiteY6" fmla="*/ 11078128 h 11078128"/>
              <a:gd name="connsiteX7" fmla="*/ 0 w 18987447"/>
              <a:gd name="connsiteY7" fmla="*/ 11064875 h 11078128"/>
              <a:gd name="connsiteX8" fmla="*/ 0 w 18987447"/>
              <a:gd name="connsiteY8" fmla="*/ 8298656 h 11078128"/>
              <a:gd name="connsiteX9" fmla="*/ 3177381 w 18987447"/>
              <a:gd name="connsiteY9" fmla="*/ 8359616 h 11078128"/>
              <a:gd name="connsiteX10" fmla="*/ 3238341 w 18987447"/>
              <a:gd name="connsiteY10" fmla="*/ 2766219 h 11078128"/>
              <a:gd name="connsiteX0" fmla="*/ 3238341 w 18987447"/>
              <a:gd name="connsiteY0" fmla="*/ 3572032 h 11883941"/>
              <a:gd name="connsiteX1" fmla="*/ 0 w 18987447"/>
              <a:gd name="connsiteY1" fmla="*/ 3572032 h 11883941"/>
              <a:gd name="connsiteX2" fmla="*/ 0 w 18987447"/>
              <a:gd name="connsiteY2" fmla="*/ 805813 h 11883941"/>
              <a:gd name="connsiteX3" fmla="*/ 17296447 w 18987447"/>
              <a:gd name="connsiteY3" fmla="*/ 805813 h 11883941"/>
              <a:gd name="connsiteX4" fmla="*/ 17972309 w 18987447"/>
              <a:gd name="connsiteY4" fmla="*/ 824856 h 11883941"/>
              <a:gd name="connsiteX5" fmla="*/ 17538963 w 18987447"/>
              <a:gd name="connsiteY5" fmla="*/ 11883941 h 11883941"/>
              <a:gd name="connsiteX6" fmla="*/ 0 w 18987447"/>
              <a:gd name="connsiteY6" fmla="*/ 11870688 h 11883941"/>
              <a:gd name="connsiteX7" fmla="*/ 0 w 18987447"/>
              <a:gd name="connsiteY7" fmla="*/ 9104469 h 11883941"/>
              <a:gd name="connsiteX8" fmla="*/ 3177381 w 18987447"/>
              <a:gd name="connsiteY8" fmla="*/ 9165429 h 11883941"/>
              <a:gd name="connsiteX9" fmla="*/ 3238341 w 18987447"/>
              <a:gd name="connsiteY9" fmla="*/ 3572032 h 11883941"/>
              <a:gd name="connsiteX0" fmla="*/ 3238341 w 18871554"/>
              <a:gd name="connsiteY0" fmla="*/ 2766219 h 11078128"/>
              <a:gd name="connsiteX1" fmla="*/ 0 w 18871554"/>
              <a:gd name="connsiteY1" fmla="*/ 2766219 h 11078128"/>
              <a:gd name="connsiteX2" fmla="*/ 0 w 18871554"/>
              <a:gd name="connsiteY2" fmla="*/ 0 h 11078128"/>
              <a:gd name="connsiteX3" fmla="*/ 17296447 w 18871554"/>
              <a:gd name="connsiteY3" fmla="*/ 0 h 11078128"/>
              <a:gd name="connsiteX4" fmla="*/ 17561491 w 18871554"/>
              <a:gd name="connsiteY4" fmla="*/ 2457443 h 11078128"/>
              <a:gd name="connsiteX5" fmla="*/ 17538963 w 18871554"/>
              <a:gd name="connsiteY5" fmla="*/ 11078128 h 11078128"/>
              <a:gd name="connsiteX6" fmla="*/ 0 w 18871554"/>
              <a:gd name="connsiteY6" fmla="*/ 11064875 h 11078128"/>
              <a:gd name="connsiteX7" fmla="*/ 0 w 18871554"/>
              <a:gd name="connsiteY7" fmla="*/ 8298656 h 11078128"/>
              <a:gd name="connsiteX8" fmla="*/ 3177381 w 18871554"/>
              <a:gd name="connsiteY8" fmla="*/ 8359616 h 11078128"/>
              <a:gd name="connsiteX9" fmla="*/ 3238341 w 18871554"/>
              <a:gd name="connsiteY9" fmla="*/ 2766219 h 11078128"/>
              <a:gd name="connsiteX0" fmla="*/ 3238341 w 18871554"/>
              <a:gd name="connsiteY0" fmla="*/ 2766219 h 11078128"/>
              <a:gd name="connsiteX1" fmla="*/ 0 w 18871554"/>
              <a:gd name="connsiteY1" fmla="*/ 2766219 h 11078128"/>
              <a:gd name="connsiteX2" fmla="*/ 0 w 18871554"/>
              <a:gd name="connsiteY2" fmla="*/ 0 h 11078128"/>
              <a:gd name="connsiteX3" fmla="*/ 17296447 w 18871554"/>
              <a:gd name="connsiteY3" fmla="*/ 0 h 11078128"/>
              <a:gd name="connsiteX4" fmla="*/ 17561491 w 18871554"/>
              <a:gd name="connsiteY4" fmla="*/ 2457443 h 11078128"/>
              <a:gd name="connsiteX5" fmla="*/ 17538963 w 18871554"/>
              <a:gd name="connsiteY5" fmla="*/ 11078128 h 11078128"/>
              <a:gd name="connsiteX6" fmla="*/ 0 w 18871554"/>
              <a:gd name="connsiteY6" fmla="*/ 11064875 h 11078128"/>
              <a:gd name="connsiteX7" fmla="*/ 0 w 18871554"/>
              <a:gd name="connsiteY7" fmla="*/ 8298656 h 11078128"/>
              <a:gd name="connsiteX8" fmla="*/ 3177381 w 18871554"/>
              <a:gd name="connsiteY8" fmla="*/ 8359616 h 11078128"/>
              <a:gd name="connsiteX9" fmla="*/ 3238341 w 18871554"/>
              <a:gd name="connsiteY9" fmla="*/ 2766219 h 11078128"/>
              <a:gd name="connsiteX0" fmla="*/ 3238341 w 18892460"/>
              <a:gd name="connsiteY0" fmla="*/ 2766219 h 11078128"/>
              <a:gd name="connsiteX1" fmla="*/ 0 w 18892460"/>
              <a:gd name="connsiteY1" fmla="*/ 2766219 h 11078128"/>
              <a:gd name="connsiteX2" fmla="*/ 0 w 18892460"/>
              <a:gd name="connsiteY2" fmla="*/ 0 h 11078128"/>
              <a:gd name="connsiteX3" fmla="*/ 17296447 w 18892460"/>
              <a:gd name="connsiteY3" fmla="*/ 0 h 11078128"/>
              <a:gd name="connsiteX4" fmla="*/ 17561491 w 18892460"/>
              <a:gd name="connsiteY4" fmla="*/ 2457443 h 11078128"/>
              <a:gd name="connsiteX5" fmla="*/ 17538963 w 18892460"/>
              <a:gd name="connsiteY5" fmla="*/ 11078128 h 11078128"/>
              <a:gd name="connsiteX6" fmla="*/ 0 w 18892460"/>
              <a:gd name="connsiteY6" fmla="*/ 11064875 h 11078128"/>
              <a:gd name="connsiteX7" fmla="*/ 0 w 18892460"/>
              <a:gd name="connsiteY7" fmla="*/ 8298656 h 11078128"/>
              <a:gd name="connsiteX8" fmla="*/ 3177381 w 18892460"/>
              <a:gd name="connsiteY8" fmla="*/ 8359616 h 11078128"/>
              <a:gd name="connsiteX9" fmla="*/ 3238341 w 18892460"/>
              <a:gd name="connsiteY9" fmla="*/ 2766219 h 11078128"/>
              <a:gd name="connsiteX0" fmla="*/ 3238341 w 19598107"/>
              <a:gd name="connsiteY0" fmla="*/ 2766219 h 11078128"/>
              <a:gd name="connsiteX1" fmla="*/ 0 w 19598107"/>
              <a:gd name="connsiteY1" fmla="*/ 2766219 h 11078128"/>
              <a:gd name="connsiteX2" fmla="*/ 0 w 19598107"/>
              <a:gd name="connsiteY2" fmla="*/ 0 h 11078128"/>
              <a:gd name="connsiteX3" fmla="*/ 17296447 w 19598107"/>
              <a:gd name="connsiteY3" fmla="*/ 0 h 11078128"/>
              <a:gd name="connsiteX4" fmla="*/ 17538963 w 19598107"/>
              <a:gd name="connsiteY4" fmla="*/ 11078128 h 11078128"/>
              <a:gd name="connsiteX5" fmla="*/ 0 w 19598107"/>
              <a:gd name="connsiteY5" fmla="*/ 11064875 h 11078128"/>
              <a:gd name="connsiteX6" fmla="*/ 0 w 19598107"/>
              <a:gd name="connsiteY6" fmla="*/ 8298656 h 11078128"/>
              <a:gd name="connsiteX7" fmla="*/ 3177381 w 19598107"/>
              <a:gd name="connsiteY7" fmla="*/ 8359616 h 11078128"/>
              <a:gd name="connsiteX8" fmla="*/ 3238341 w 19598107"/>
              <a:gd name="connsiteY8" fmla="*/ 2766219 h 11078128"/>
              <a:gd name="connsiteX0" fmla="*/ 3238341 w 18656930"/>
              <a:gd name="connsiteY0" fmla="*/ 2766219 h 11078128"/>
              <a:gd name="connsiteX1" fmla="*/ 0 w 18656930"/>
              <a:gd name="connsiteY1" fmla="*/ 2766219 h 11078128"/>
              <a:gd name="connsiteX2" fmla="*/ 0 w 18656930"/>
              <a:gd name="connsiteY2" fmla="*/ 0 h 11078128"/>
              <a:gd name="connsiteX3" fmla="*/ 17296447 w 18656930"/>
              <a:gd name="connsiteY3" fmla="*/ 0 h 11078128"/>
              <a:gd name="connsiteX4" fmla="*/ 17538963 w 18656930"/>
              <a:gd name="connsiteY4" fmla="*/ 11078128 h 11078128"/>
              <a:gd name="connsiteX5" fmla="*/ 0 w 18656930"/>
              <a:gd name="connsiteY5" fmla="*/ 11064875 h 11078128"/>
              <a:gd name="connsiteX6" fmla="*/ 0 w 18656930"/>
              <a:gd name="connsiteY6" fmla="*/ 8298656 h 11078128"/>
              <a:gd name="connsiteX7" fmla="*/ 3177381 w 18656930"/>
              <a:gd name="connsiteY7" fmla="*/ 8359616 h 11078128"/>
              <a:gd name="connsiteX8" fmla="*/ 3238341 w 18656930"/>
              <a:gd name="connsiteY8" fmla="*/ 2766219 h 11078128"/>
              <a:gd name="connsiteX0" fmla="*/ 3238341 w 18791695"/>
              <a:gd name="connsiteY0" fmla="*/ 2766219 h 11078128"/>
              <a:gd name="connsiteX1" fmla="*/ 0 w 18791695"/>
              <a:gd name="connsiteY1" fmla="*/ 2766219 h 11078128"/>
              <a:gd name="connsiteX2" fmla="*/ 0 w 18791695"/>
              <a:gd name="connsiteY2" fmla="*/ 0 h 11078128"/>
              <a:gd name="connsiteX3" fmla="*/ 17481978 w 18791695"/>
              <a:gd name="connsiteY3" fmla="*/ 13252 h 11078128"/>
              <a:gd name="connsiteX4" fmla="*/ 17538963 w 18791695"/>
              <a:gd name="connsiteY4" fmla="*/ 11078128 h 11078128"/>
              <a:gd name="connsiteX5" fmla="*/ 0 w 18791695"/>
              <a:gd name="connsiteY5" fmla="*/ 11064875 h 11078128"/>
              <a:gd name="connsiteX6" fmla="*/ 0 w 18791695"/>
              <a:gd name="connsiteY6" fmla="*/ 8298656 h 11078128"/>
              <a:gd name="connsiteX7" fmla="*/ 3177381 w 18791695"/>
              <a:gd name="connsiteY7" fmla="*/ 8359616 h 11078128"/>
              <a:gd name="connsiteX8" fmla="*/ 3238341 w 18791695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298656 h 11078128"/>
              <a:gd name="connsiteX7" fmla="*/ 3177381 w 17538963"/>
              <a:gd name="connsiteY7" fmla="*/ 8359616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298656 h 11078128"/>
              <a:gd name="connsiteX7" fmla="*/ 3333498 w 17538963"/>
              <a:gd name="connsiteY7" fmla="*/ 8270406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298656 h 11078128"/>
              <a:gd name="connsiteX7" fmla="*/ 3288894 w 17538963"/>
              <a:gd name="connsiteY7" fmla="*/ 8381918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298656 h 11078128"/>
              <a:gd name="connsiteX7" fmla="*/ 3311197 w 17538963"/>
              <a:gd name="connsiteY7" fmla="*/ 8270406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298656 h 11078128"/>
              <a:gd name="connsiteX7" fmla="*/ 3221988 w 17538963"/>
              <a:gd name="connsiteY7" fmla="*/ 8337313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332110 h 11078128"/>
              <a:gd name="connsiteX7" fmla="*/ 3221988 w 17538963"/>
              <a:gd name="connsiteY7" fmla="*/ 8337313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332110 h 11078128"/>
              <a:gd name="connsiteX7" fmla="*/ 3244291 w 17538963"/>
              <a:gd name="connsiteY7" fmla="*/ 8348464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332110 h 11078128"/>
              <a:gd name="connsiteX7" fmla="*/ 3254123 w 17538963"/>
              <a:gd name="connsiteY7" fmla="*/ 8318967 h 11078128"/>
              <a:gd name="connsiteX8" fmla="*/ 3238341 w 17538963"/>
              <a:gd name="connsiteY8" fmla="*/ 2766219 h 11078128"/>
              <a:gd name="connsiteX0" fmla="*/ 3238341 w 17538963"/>
              <a:gd name="connsiteY0" fmla="*/ 2766219 h 11078128"/>
              <a:gd name="connsiteX1" fmla="*/ 0 w 17538963"/>
              <a:gd name="connsiteY1" fmla="*/ 2766219 h 11078128"/>
              <a:gd name="connsiteX2" fmla="*/ 0 w 17538963"/>
              <a:gd name="connsiteY2" fmla="*/ 0 h 11078128"/>
              <a:gd name="connsiteX3" fmla="*/ 17481978 w 17538963"/>
              <a:gd name="connsiteY3" fmla="*/ 13252 h 11078128"/>
              <a:gd name="connsiteX4" fmla="*/ 17538963 w 17538963"/>
              <a:gd name="connsiteY4" fmla="*/ 11078128 h 11078128"/>
              <a:gd name="connsiteX5" fmla="*/ 0 w 17538963"/>
              <a:gd name="connsiteY5" fmla="*/ 11064875 h 11078128"/>
              <a:gd name="connsiteX6" fmla="*/ 0 w 17538963"/>
              <a:gd name="connsiteY6" fmla="*/ 8332110 h 11078128"/>
              <a:gd name="connsiteX7" fmla="*/ 3234459 w 17538963"/>
              <a:gd name="connsiteY7" fmla="*/ 8318967 h 11078128"/>
              <a:gd name="connsiteX8" fmla="*/ 3238341 w 17538963"/>
              <a:gd name="connsiteY8" fmla="*/ 2766219 h 1107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38963" h="11078128">
                <a:moveTo>
                  <a:pt x="3238341" y="2766219"/>
                </a:moveTo>
                <a:lnTo>
                  <a:pt x="0" y="2766219"/>
                </a:lnTo>
                <a:lnTo>
                  <a:pt x="0" y="0"/>
                </a:lnTo>
                <a:lnTo>
                  <a:pt x="17481978" y="13252"/>
                </a:lnTo>
                <a:cubicBezTo>
                  <a:pt x="17502912" y="2959538"/>
                  <a:pt x="17519478" y="6742573"/>
                  <a:pt x="17538963" y="11078128"/>
                </a:cubicBezTo>
                <a:lnTo>
                  <a:pt x="0" y="11064875"/>
                </a:lnTo>
                <a:lnTo>
                  <a:pt x="0" y="8332110"/>
                </a:lnTo>
                <a:lnTo>
                  <a:pt x="3234459" y="8318967"/>
                </a:lnTo>
                <a:cubicBezTo>
                  <a:pt x="3232476" y="6458219"/>
                  <a:pt x="3240324" y="4626967"/>
                  <a:pt x="3238341" y="2766219"/>
                </a:cubicBez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92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">
            <a:extLst>
              <a:ext uri="{FF2B5EF4-FFF2-40B4-BE49-F238E27FC236}">
                <a16:creationId xmlns:a16="http://schemas.microsoft.com/office/drawing/2014/main" id="{1D6ED8DF-A986-0649-A6FE-61867596031D}"/>
              </a:ext>
            </a:extLst>
          </p:cNvPr>
          <p:cNvSpPr/>
          <p:nvPr userDrawn="1"/>
        </p:nvSpPr>
        <p:spPr>
          <a:xfrm>
            <a:off x="20743333" y="0"/>
            <a:ext cx="3644735" cy="13716000"/>
          </a:xfrm>
          <a:prstGeom prst="rect">
            <a:avLst/>
          </a:prstGeom>
          <a:solidFill>
            <a:srgbClr val="425D6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8" name="Bild" descr="Bild">
            <a:extLst>
              <a:ext uri="{FF2B5EF4-FFF2-40B4-BE49-F238E27FC236}">
                <a16:creationId xmlns:a16="http://schemas.microsoft.com/office/drawing/2014/main" id="{A73B0837-C9B5-3F43-BF0C-3558F1DFAA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142244" y="224751"/>
            <a:ext cx="887850" cy="76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E11B1555-DB89-3243-830D-ADDC5C12C352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0283F93-41DC-D14B-B98F-E02D5E834161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</p:spTree>
    <p:extLst>
      <p:ext uri="{BB962C8B-B14F-4D97-AF65-F5344CB8AC3E}">
        <p14:creationId xmlns:p14="http://schemas.microsoft.com/office/powerpoint/2010/main" val="204084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">
            <a:extLst>
              <a:ext uri="{FF2B5EF4-FFF2-40B4-BE49-F238E27FC236}">
                <a16:creationId xmlns:a16="http://schemas.microsoft.com/office/drawing/2014/main" id="{1D6ED8DF-A986-0649-A6FE-61867596031D}"/>
              </a:ext>
            </a:extLst>
          </p:cNvPr>
          <p:cNvSpPr/>
          <p:nvPr userDrawn="1"/>
        </p:nvSpPr>
        <p:spPr>
          <a:xfrm>
            <a:off x="20861867" y="0"/>
            <a:ext cx="3526201" cy="13716000"/>
          </a:xfrm>
          <a:prstGeom prst="rect">
            <a:avLst/>
          </a:prstGeom>
          <a:solidFill>
            <a:srgbClr val="425D6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8" name="Bild" descr="Bild">
            <a:extLst>
              <a:ext uri="{FF2B5EF4-FFF2-40B4-BE49-F238E27FC236}">
                <a16:creationId xmlns:a16="http://schemas.microsoft.com/office/drawing/2014/main" id="{A73B0837-C9B5-3F43-BF0C-3558F1DFAA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142244" y="224751"/>
            <a:ext cx="887850" cy="7620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Bild">
            <a:extLst>
              <a:ext uri="{FF2B5EF4-FFF2-40B4-BE49-F238E27FC236}">
                <a16:creationId xmlns:a16="http://schemas.microsoft.com/office/drawing/2014/main" id="{7D35A8EE-176E-7A48-B199-EA5FF1D2534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14205307" y="1299268"/>
            <a:ext cx="10178693" cy="116813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11B1555-DB89-3243-830D-ADDC5C12C352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0283F93-41DC-D14B-B98F-E02D5E834161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2BBD63B-D977-DA49-B289-EF116B104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0000" y="1268610"/>
            <a:ext cx="11165781" cy="33808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7700"/>
              </a:lnSpc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1pPr>
            <a:lvl2pPr marL="609600" indent="0"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2pPr>
            <a:lvl3pPr marL="1219200" indent="0"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3pPr>
            <a:lvl4pPr marL="1828800" indent="0"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4pPr>
            <a:lvl5pPr marL="2438400" indent="0">
              <a:buFontTx/>
              <a:buNone/>
              <a:defRPr sz="5500" b="0" i="0" cap="all" baseline="0">
                <a:solidFill>
                  <a:srgbClr val="3D6273"/>
                </a:solidFill>
                <a:latin typeface="Raleway Light" panose="020B0403030101060003" pitchFamily="34" charset="77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E25F3B7F-BA3C-0E4C-B4E3-AE1D119F43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70000" y="4649788"/>
            <a:ext cx="11166475" cy="72866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ts val="5500"/>
              </a:lnSpc>
              <a:buFontTx/>
              <a:buNone/>
              <a:defRPr sz="3500" baseline="0">
                <a:solidFill>
                  <a:srgbClr val="636462"/>
                </a:solidFill>
                <a:latin typeface="Raleway" panose="020B0503030101060003" pitchFamily="34" charset="77"/>
              </a:defRPr>
            </a:lvl1pPr>
            <a:lvl2pPr marL="609600" indent="0">
              <a:buFontTx/>
              <a:buNone/>
              <a:defRPr sz="3500" baseline="0">
                <a:solidFill>
                  <a:srgbClr val="636462"/>
                </a:solidFill>
                <a:latin typeface="Raleway" panose="020B0503030101060003" pitchFamily="34" charset="77"/>
              </a:defRPr>
            </a:lvl2pPr>
            <a:lvl3pPr marL="1219200" indent="0">
              <a:buFontTx/>
              <a:buNone/>
              <a:defRPr sz="3500" baseline="0">
                <a:solidFill>
                  <a:srgbClr val="636462"/>
                </a:solidFill>
                <a:latin typeface="Raleway" panose="020B0503030101060003" pitchFamily="34" charset="77"/>
              </a:defRPr>
            </a:lvl3pPr>
            <a:lvl4pPr marL="1828800" indent="0">
              <a:buFontTx/>
              <a:buNone/>
              <a:defRPr sz="3500" baseline="0">
                <a:solidFill>
                  <a:srgbClr val="636462"/>
                </a:solidFill>
                <a:latin typeface="Raleway" panose="020B0503030101060003" pitchFamily="34" charset="77"/>
              </a:defRPr>
            </a:lvl4pPr>
            <a:lvl5pPr marL="2438400" indent="0">
              <a:buFontTx/>
              <a:buNone/>
              <a:defRPr sz="3500" baseline="0">
                <a:solidFill>
                  <a:srgbClr val="636462"/>
                </a:solidFill>
                <a:latin typeface="Raleway" panose="020B0503030101060003" pitchFamily="34" charset="77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75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">
            <a:extLst>
              <a:ext uri="{FF2B5EF4-FFF2-40B4-BE49-F238E27FC236}">
                <a16:creationId xmlns:a16="http://schemas.microsoft.com/office/drawing/2014/main" id="{1EB2CAB4-AE62-704C-87C1-FECEDEB069FB}"/>
              </a:ext>
            </a:extLst>
          </p:cNvPr>
          <p:cNvSpPr/>
          <p:nvPr userDrawn="1"/>
        </p:nvSpPr>
        <p:spPr>
          <a:xfrm>
            <a:off x="1273869" y="4449167"/>
            <a:ext cx="6985001" cy="8064501"/>
          </a:xfrm>
          <a:prstGeom prst="rect">
            <a:avLst/>
          </a:prstGeom>
          <a:solidFill>
            <a:srgbClr val="5A726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" name="Rechteck">
            <a:extLst>
              <a:ext uri="{FF2B5EF4-FFF2-40B4-BE49-F238E27FC236}">
                <a16:creationId xmlns:a16="http://schemas.microsoft.com/office/drawing/2014/main" id="{BC41C13C-8169-C944-8EA0-CFC002708E8A}"/>
              </a:ext>
            </a:extLst>
          </p:cNvPr>
          <p:cNvSpPr/>
          <p:nvPr userDrawn="1"/>
        </p:nvSpPr>
        <p:spPr>
          <a:xfrm>
            <a:off x="8699500" y="4449167"/>
            <a:ext cx="6985000" cy="8068767"/>
          </a:xfrm>
          <a:prstGeom prst="rect">
            <a:avLst/>
          </a:prstGeom>
          <a:solidFill>
            <a:srgbClr val="5A726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" name="Rechteck">
            <a:extLst>
              <a:ext uri="{FF2B5EF4-FFF2-40B4-BE49-F238E27FC236}">
                <a16:creationId xmlns:a16="http://schemas.microsoft.com/office/drawing/2014/main" id="{16DD1371-D471-B148-BC13-625C11CE99FC}"/>
              </a:ext>
            </a:extLst>
          </p:cNvPr>
          <p:cNvSpPr/>
          <p:nvPr userDrawn="1"/>
        </p:nvSpPr>
        <p:spPr>
          <a:xfrm>
            <a:off x="16132869" y="4449167"/>
            <a:ext cx="6985001" cy="8058647"/>
          </a:xfrm>
          <a:prstGeom prst="rect">
            <a:avLst/>
          </a:prstGeom>
          <a:solidFill>
            <a:srgbClr val="5A726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0" name="Bild" descr="Bild">
            <a:extLst>
              <a:ext uri="{FF2B5EF4-FFF2-40B4-BE49-F238E27FC236}">
                <a16:creationId xmlns:a16="http://schemas.microsoft.com/office/drawing/2014/main" id="{CC22B2F1-91D3-3E4E-853D-95B707A14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139400" y="228600"/>
            <a:ext cx="887849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Kreis">
            <a:extLst>
              <a:ext uri="{FF2B5EF4-FFF2-40B4-BE49-F238E27FC236}">
                <a16:creationId xmlns:a16="http://schemas.microsoft.com/office/drawing/2014/main" id="{F52D1379-D807-CE42-BB8A-2A60F7902374}"/>
              </a:ext>
            </a:extLst>
          </p:cNvPr>
          <p:cNvSpPr/>
          <p:nvPr userDrawn="1"/>
        </p:nvSpPr>
        <p:spPr>
          <a:xfrm>
            <a:off x="11371460" y="5384800"/>
            <a:ext cx="1641080" cy="164107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" name="Kreis">
            <a:extLst>
              <a:ext uri="{FF2B5EF4-FFF2-40B4-BE49-F238E27FC236}">
                <a16:creationId xmlns:a16="http://schemas.microsoft.com/office/drawing/2014/main" id="{CA5A6295-CBD6-2C4A-AFAD-FFBF5FCA1310}"/>
              </a:ext>
            </a:extLst>
          </p:cNvPr>
          <p:cNvSpPr/>
          <p:nvPr userDrawn="1"/>
        </p:nvSpPr>
        <p:spPr>
          <a:xfrm>
            <a:off x="18804830" y="5384799"/>
            <a:ext cx="1641079" cy="164108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Kreis">
            <a:extLst>
              <a:ext uri="{FF2B5EF4-FFF2-40B4-BE49-F238E27FC236}">
                <a16:creationId xmlns:a16="http://schemas.microsoft.com/office/drawing/2014/main" id="{282A0623-FE7E-C94E-AD04-0C3895AD3E2D}"/>
              </a:ext>
            </a:extLst>
          </p:cNvPr>
          <p:cNvSpPr/>
          <p:nvPr userDrawn="1"/>
        </p:nvSpPr>
        <p:spPr>
          <a:xfrm>
            <a:off x="3938091" y="5384800"/>
            <a:ext cx="1641079" cy="164107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C027D1D-EDFB-4541-9018-8C4874661C10}"/>
              </a:ext>
            </a:extLst>
          </p:cNvPr>
          <p:cNvSpPr/>
          <p:nvPr userDrawn="1"/>
        </p:nvSpPr>
        <p:spPr>
          <a:xfrm>
            <a:off x="24892000" y="0"/>
            <a:ext cx="4953000" cy="6858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8B18CF9-4258-4946-9DCE-DBED8A4EB7BC}"/>
              </a:ext>
            </a:extLst>
          </p:cNvPr>
          <p:cNvSpPr txBox="1"/>
          <p:nvPr userDrawn="1"/>
        </p:nvSpPr>
        <p:spPr>
          <a:xfrm>
            <a:off x="25491329" y="0"/>
            <a:ext cx="4064000" cy="62427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FARBWELT</a:t>
            </a:r>
          </a:p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Brenner (Blau)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 85/60/50/0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3D6273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61/98/115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Susanne (Rot)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0/65/60/25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C1624D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193/98/77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Heinz-Peter (Grün)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CMYK   70/40/60/10</a:t>
            </a:r>
            <a:b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</a:br>
            <a:r>
              <a:rPr kumimoji="0" lang="de-DE" sz="3000" b="0" i="0" u="none" strike="noStrike" cap="none" spc="0" normalizeH="0" baseline="0" dirty="0">
                <a:ln>
                  <a:noFill/>
                </a:ln>
                <a:solidFill>
                  <a:srgbClr val="597A6A"/>
                </a:solidFill>
                <a:effectLst/>
                <a:uFillTx/>
                <a:latin typeface="Raleway" panose="020B0503030101060003" pitchFamily="34" charset="77"/>
                <a:ea typeface="+mn-ea"/>
                <a:cs typeface="+mn-cs"/>
                <a:sym typeface="Helvetica Neue"/>
              </a:rPr>
              <a:t>RGB       89/122/106   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8D560F21-490F-4547-ABA5-3AFD37E36C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11139" y="1319986"/>
            <a:ext cx="18745628" cy="19521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7700"/>
              </a:lnSpc>
              <a:buFontTx/>
              <a:buNone/>
              <a:defRPr sz="5500" b="0" i="0" cap="all" baseline="0">
                <a:solidFill>
                  <a:srgbClr val="597A6A"/>
                </a:solidFill>
                <a:latin typeface="Raleway Light" panose="020B0403030101060003" pitchFamily="34" charset="77"/>
              </a:defRPr>
            </a:lvl1pPr>
            <a:lvl2pPr marL="609600" indent="0">
              <a:lnSpc>
                <a:spcPts val="3500"/>
              </a:lnSpc>
              <a:buFontTx/>
              <a:buNone/>
              <a:defRPr sz="5500" cap="all" baseline="0">
                <a:solidFill>
                  <a:srgbClr val="597A6A"/>
                </a:solidFill>
                <a:latin typeface="Raleway" panose="020B0503030101060003" pitchFamily="34" charset="77"/>
              </a:defRPr>
            </a:lvl2pPr>
            <a:lvl3pPr marL="1219200" indent="0">
              <a:lnSpc>
                <a:spcPts val="6600"/>
              </a:lnSpc>
              <a:buFontTx/>
              <a:buNone/>
              <a:defRPr sz="5500" cap="all" baseline="0">
                <a:solidFill>
                  <a:srgbClr val="597A6A"/>
                </a:solidFill>
                <a:latin typeface="Raleway" panose="020B0503030101060003" pitchFamily="34" charset="77"/>
              </a:defRPr>
            </a:lvl3pPr>
            <a:lvl4pPr marL="1828800" indent="0">
              <a:lnSpc>
                <a:spcPts val="6600"/>
              </a:lnSpc>
              <a:buFontTx/>
              <a:buNone/>
              <a:defRPr sz="5500" cap="all" baseline="0">
                <a:solidFill>
                  <a:srgbClr val="597A6A"/>
                </a:solidFill>
                <a:latin typeface="Raleway" panose="020B0503030101060003" pitchFamily="34" charset="77"/>
              </a:defRPr>
            </a:lvl4pPr>
            <a:lvl5pPr marL="2438400" indent="0">
              <a:lnSpc>
                <a:spcPts val="6600"/>
              </a:lnSpc>
              <a:buFontTx/>
              <a:buNone/>
              <a:defRPr sz="5500" cap="all" baseline="0">
                <a:solidFill>
                  <a:srgbClr val="597A6A"/>
                </a:solidFill>
                <a:latin typeface="Raleway" panose="020B0503030101060003" pitchFamily="34" charset="77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17" name="Textplatzhalter 11">
            <a:extLst>
              <a:ext uri="{FF2B5EF4-FFF2-40B4-BE49-F238E27FC236}">
                <a16:creationId xmlns:a16="http://schemas.microsoft.com/office/drawing/2014/main" id="{359EB09E-8946-5340-A169-A11B00B37B8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38091" y="5688212"/>
            <a:ext cx="1641079" cy="1337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7000" b="0" i="0" baseline="0">
                <a:solidFill>
                  <a:srgbClr val="597A6A"/>
                </a:solidFill>
                <a:latin typeface="Raleway Medium" panose="020B0503030101060003" pitchFamily="34" charset="77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18" name="Textplatzhalter 13">
            <a:extLst>
              <a:ext uri="{FF2B5EF4-FFF2-40B4-BE49-F238E27FC236}">
                <a16:creationId xmlns:a16="http://schemas.microsoft.com/office/drawing/2014/main" id="{AE986F86-E899-F747-9C79-77526F8AB4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10704" y="7764778"/>
            <a:ext cx="5796435" cy="47595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2438338" rtl="0" eaLnBrk="1" fontAlgn="auto" latinLnBrk="0" hangingPunct="1">
              <a:lnSpc>
                <a:spcPts val="55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500" b="0" i="0" baseline="0">
                <a:solidFill>
                  <a:schemeClr val="bg1"/>
                </a:solidFill>
                <a:latin typeface="Raleway Medium" panose="020B0503030101060003" pitchFamily="34" charset="77"/>
              </a:defRPr>
            </a:lvl1pPr>
            <a:lvl2pPr marL="6096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2pPr>
            <a:lvl3pPr marL="12192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3pPr>
            <a:lvl4pPr marL="18288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4pPr>
            <a:lvl5pPr marL="24384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5pPr>
          </a:lstStyle>
          <a:p>
            <a:pPr marL="0" marR="0" lvl="0" indent="0" algn="ctr" defTabSz="2438338" rtl="0" eaLnBrk="1" fontAlgn="auto" latinLnBrk="0" hangingPunct="1">
              <a:lnSpc>
                <a:spcPts val="5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.</a:t>
            </a:r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9C5F6EC0-B07A-964C-A485-87EC76372D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387851" y="5707144"/>
            <a:ext cx="1641079" cy="1337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7000" b="0" i="0" baseline="0">
                <a:solidFill>
                  <a:srgbClr val="597A6A"/>
                </a:solidFill>
                <a:latin typeface="Raleway Medium" panose="020B0503030101060003" pitchFamily="34" charset="77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946ECDAC-B36D-554E-9D85-547CDD408B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51231" y="7764778"/>
            <a:ext cx="5796435" cy="47595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2438338" rtl="0" eaLnBrk="1" fontAlgn="auto" latinLnBrk="0" hangingPunct="1">
              <a:lnSpc>
                <a:spcPts val="55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500" b="0" i="0" baseline="0">
                <a:solidFill>
                  <a:schemeClr val="bg1"/>
                </a:solidFill>
                <a:latin typeface="Raleway Medium" panose="020B0503030101060003" pitchFamily="34" charset="77"/>
              </a:defRPr>
            </a:lvl1pPr>
            <a:lvl2pPr marL="6096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2pPr>
            <a:lvl3pPr marL="12192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3pPr>
            <a:lvl4pPr marL="18288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4pPr>
            <a:lvl5pPr marL="24384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5pPr>
          </a:lstStyle>
          <a:p>
            <a:pPr marL="0" marR="0" lvl="0" indent="0" algn="ctr" defTabSz="2438338" rtl="0" eaLnBrk="1" fontAlgn="auto" latinLnBrk="0" hangingPunct="1">
              <a:lnSpc>
                <a:spcPts val="5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.</a:t>
            </a:r>
          </a:p>
        </p:txBody>
      </p:sp>
      <p:sp>
        <p:nvSpPr>
          <p:cNvPr id="21" name="Textplatzhalter 11">
            <a:extLst>
              <a:ext uri="{FF2B5EF4-FFF2-40B4-BE49-F238E27FC236}">
                <a16:creationId xmlns:a16="http://schemas.microsoft.com/office/drawing/2014/main" id="{06AA2E33-15E2-CA49-9388-094728E5E1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871355" y="5707144"/>
            <a:ext cx="1641079" cy="1337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7000" b="0" i="0" baseline="0">
                <a:solidFill>
                  <a:srgbClr val="597A6A"/>
                </a:solidFill>
                <a:latin typeface="Raleway Medium" panose="020B0503030101060003" pitchFamily="34" charset="77"/>
              </a:defRPr>
            </a:lvl1pPr>
            <a:lvl2pPr marL="609600" indent="0">
              <a:buFontTx/>
              <a:buNone/>
              <a:defRPr/>
            </a:lvl2pPr>
            <a:lvl3pPr marL="1219200" indent="0">
              <a:buFontTx/>
              <a:buNone/>
              <a:defRPr/>
            </a:lvl3pPr>
            <a:lvl4pPr marL="1828800" indent="0">
              <a:buFontTx/>
              <a:buNone/>
              <a:defRPr/>
            </a:lvl4pPr>
            <a:lvl5pPr marL="2438400" indent="0">
              <a:buFontTx/>
              <a:buNone/>
              <a:defRPr/>
            </a:lvl5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22" name="Textplatzhalter 13">
            <a:extLst>
              <a:ext uri="{FF2B5EF4-FFF2-40B4-BE49-F238E27FC236}">
                <a16:creationId xmlns:a16="http://schemas.microsoft.com/office/drawing/2014/main" id="{6BB71CA0-C6E6-964D-AB1E-F7BD788F48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876861" y="7764778"/>
            <a:ext cx="5796435" cy="47595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2438338" rtl="0" eaLnBrk="1" fontAlgn="auto" latinLnBrk="0" hangingPunct="1">
              <a:lnSpc>
                <a:spcPts val="55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500" b="0" i="0" baseline="0">
                <a:solidFill>
                  <a:schemeClr val="bg1"/>
                </a:solidFill>
                <a:latin typeface="Raleway Medium" panose="020B0503030101060003" pitchFamily="34" charset="77"/>
              </a:defRPr>
            </a:lvl1pPr>
            <a:lvl2pPr marL="6096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2pPr>
            <a:lvl3pPr marL="12192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3pPr>
            <a:lvl4pPr marL="18288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4pPr>
            <a:lvl5pPr marL="2438400" indent="0" algn="ctr">
              <a:lnSpc>
                <a:spcPts val="3000"/>
              </a:lnSpc>
              <a:buFontTx/>
              <a:buNone/>
              <a:defRPr sz="3500" baseline="0">
                <a:solidFill>
                  <a:schemeClr val="bg1"/>
                </a:solidFill>
                <a:latin typeface="Raleway" panose="020B0503030101060003" pitchFamily="34" charset="77"/>
              </a:defRPr>
            </a:lvl5pPr>
          </a:lstStyle>
          <a:p>
            <a:pPr marL="0" marR="0" lvl="0" indent="0" algn="ctr" defTabSz="2438338" rtl="0" eaLnBrk="1" fontAlgn="auto" latinLnBrk="0" hangingPunct="1">
              <a:lnSpc>
                <a:spcPts val="5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loremLorem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amor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48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6293" y="12712704"/>
            <a:ext cx="5486043" cy="7302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62CB1-712F-47B2-8115-84CD26BC2E2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042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3824881-6D60-4EA7-A31E-00409E020C3F}"/>
              </a:ext>
            </a:extLst>
          </p:cNvPr>
          <p:cNvGrpSpPr/>
          <p:nvPr userDrawn="1"/>
        </p:nvGrpSpPr>
        <p:grpSpPr>
          <a:xfrm>
            <a:off x="-3605520" y="120316"/>
            <a:ext cx="2837370" cy="5557838"/>
            <a:chOff x="-3196446" y="0"/>
            <a:chExt cx="2837370" cy="5557838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906D2EC-C8B8-4854-96AA-F06D3F2B21AA}"/>
                </a:ext>
              </a:extLst>
            </p:cNvPr>
            <p:cNvSpPr/>
            <p:nvPr userDrawn="1"/>
          </p:nvSpPr>
          <p:spPr>
            <a:xfrm>
              <a:off x="-3196446" y="0"/>
              <a:ext cx="2837370" cy="5557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itel 1">
              <a:extLst>
                <a:ext uri="{FF2B5EF4-FFF2-40B4-BE49-F238E27FC236}">
                  <a16:creationId xmlns:a16="http://schemas.microsoft.com/office/drawing/2014/main" id="{C474E905-F2AB-44CE-8AC1-C6996035BD54}"/>
                </a:ext>
              </a:extLst>
            </p:cNvPr>
            <p:cNvSpPr txBox="1">
              <a:spLocks/>
            </p:cNvSpPr>
            <p:nvPr/>
          </p:nvSpPr>
          <p:spPr>
            <a:xfrm>
              <a:off x="-2934707" y="287209"/>
              <a:ext cx="2255209" cy="4761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b="0" i="0" kern="1200">
                  <a:solidFill>
                    <a:schemeClr val="tx1"/>
                  </a:solidFill>
                  <a:latin typeface="Raleway Light" panose="020B0403030101060003" pitchFamily="34" charset="77"/>
                  <a:ea typeface="+mj-ea"/>
                  <a:cs typeface="+mj-cs"/>
                </a:defRPr>
              </a:lvl1pPr>
            </a:lstStyle>
            <a:p>
              <a:r>
                <a:rPr lang="de-DE" sz="2000" b="1" dirty="0"/>
                <a:t>FARBDEFINITION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6C786E9C-98C6-4C0B-B88F-137CA81ACB36}"/>
                </a:ext>
              </a:extLst>
            </p:cNvPr>
            <p:cNvSpPr/>
            <p:nvPr/>
          </p:nvSpPr>
          <p:spPr>
            <a:xfrm>
              <a:off x="-2761110" y="963264"/>
              <a:ext cx="216000" cy="216000"/>
            </a:xfrm>
            <a:prstGeom prst="rect">
              <a:avLst/>
            </a:prstGeom>
            <a:solidFill>
              <a:srgbClr val="3D6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314DFC09-53A0-4F08-B47D-C9D35AE9839E}"/>
                </a:ext>
              </a:extLst>
            </p:cNvPr>
            <p:cNvSpPr/>
            <p:nvPr/>
          </p:nvSpPr>
          <p:spPr>
            <a:xfrm>
              <a:off x="-2761110" y="2508553"/>
              <a:ext cx="216000" cy="216000"/>
            </a:xfrm>
            <a:prstGeom prst="rect">
              <a:avLst/>
            </a:prstGeom>
            <a:solidFill>
              <a:srgbClr val="C16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C2B00B15-8332-48FF-87EE-1C8B15806371}"/>
                </a:ext>
              </a:extLst>
            </p:cNvPr>
            <p:cNvSpPr/>
            <p:nvPr/>
          </p:nvSpPr>
          <p:spPr>
            <a:xfrm>
              <a:off x="-2761110" y="4053842"/>
              <a:ext cx="216000" cy="216000"/>
            </a:xfrm>
            <a:prstGeom prst="rect">
              <a:avLst/>
            </a:prstGeom>
            <a:solidFill>
              <a:srgbClr val="597A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itel 1">
              <a:extLst>
                <a:ext uri="{FF2B5EF4-FFF2-40B4-BE49-F238E27FC236}">
                  <a16:creationId xmlns:a16="http://schemas.microsoft.com/office/drawing/2014/main" id="{095F2F31-78A2-41A5-BB2C-945E8967C608}"/>
                </a:ext>
              </a:extLst>
            </p:cNvPr>
            <p:cNvSpPr txBox="1">
              <a:spLocks/>
            </p:cNvSpPr>
            <p:nvPr/>
          </p:nvSpPr>
          <p:spPr>
            <a:xfrm>
              <a:off x="-2448530" y="833776"/>
              <a:ext cx="1870780" cy="4600373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b="0" i="0" kern="1200">
                  <a:solidFill>
                    <a:schemeClr val="tx1"/>
                  </a:solidFill>
                  <a:latin typeface="Raleway Light" panose="020B0403030101060003" pitchFamily="34" charset="77"/>
                  <a:ea typeface="+mj-ea"/>
                  <a:cs typeface="+mj-cs"/>
                </a:defRPr>
              </a:lvl1pPr>
            </a:lstStyle>
            <a:p>
              <a:pPr>
                <a:lnSpc>
                  <a:spcPct val="170000"/>
                </a:lnSpc>
              </a:pPr>
              <a:r>
                <a:rPr lang="de-DE" sz="1200" b="1" dirty="0"/>
                <a:t>Brenner	61/98/115</a:t>
              </a:r>
            </a:p>
            <a:p>
              <a:pPr>
                <a:lnSpc>
                  <a:spcPct val="170000"/>
                </a:lnSpc>
              </a:pPr>
              <a:r>
                <a:rPr lang="de-DE" sz="1200" dirty="0"/>
                <a:t>Blau 1	14/57/80</a:t>
              </a:r>
              <a:br>
                <a:rPr lang="de-DE" sz="1200" dirty="0"/>
              </a:br>
              <a:r>
                <a:rPr lang="de-DE" sz="1200" dirty="0"/>
                <a:t>Blau 2	146/186/191</a:t>
              </a:r>
              <a:br>
                <a:rPr lang="de-DE" sz="1200" dirty="0"/>
              </a:br>
              <a:r>
                <a:rPr lang="de-DE" sz="1200" dirty="0"/>
                <a:t>Grau	234/234/234</a:t>
              </a:r>
            </a:p>
            <a:p>
              <a:pPr>
                <a:lnSpc>
                  <a:spcPct val="170000"/>
                </a:lnSpc>
              </a:pPr>
              <a:br>
                <a:rPr lang="de-DE" sz="1200" b="1" dirty="0"/>
              </a:br>
              <a:r>
                <a:rPr lang="de-DE" sz="1200" b="1" dirty="0"/>
                <a:t>Rot 	193/98/77</a:t>
              </a:r>
            </a:p>
            <a:p>
              <a:pPr>
                <a:lnSpc>
                  <a:spcPct val="170000"/>
                </a:lnSpc>
              </a:pPr>
              <a:r>
                <a:rPr lang="de-DE" sz="1200" dirty="0"/>
                <a:t>Rot 1	124/63/48</a:t>
              </a:r>
              <a:br>
                <a:rPr lang="de-DE" sz="1200" dirty="0"/>
              </a:br>
              <a:r>
                <a:rPr lang="de-DE" sz="1200" dirty="0"/>
                <a:t>Gelb 1	242/189/87</a:t>
              </a:r>
            </a:p>
            <a:p>
              <a:pPr>
                <a:lnSpc>
                  <a:spcPct val="170000"/>
                </a:lnSpc>
              </a:pPr>
              <a:r>
                <a:rPr lang="de-DE" sz="1200" dirty="0"/>
                <a:t>Gelb 2	242/205/160</a:t>
              </a:r>
            </a:p>
            <a:p>
              <a:pPr>
                <a:lnSpc>
                  <a:spcPct val="170000"/>
                </a:lnSpc>
              </a:pPr>
              <a:br>
                <a:rPr lang="de-DE" sz="1200" b="1" dirty="0"/>
              </a:br>
              <a:r>
                <a:rPr lang="de-DE" sz="1200" b="1" dirty="0"/>
                <a:t>Grün 	89/122/106</a:t>
              </a:r>
            </a:p>
            <a:p>
              <a:pPr>
                <a:lnSpc>
                  <a:spcPct val="170000"/>
                </a:lnSpc>
              </a:pPr>
              <a:r>
                <a:rPr lang="de-DE" sz="1200" dirty="0"/>
                <a:t>Grün 1	59/83/71</a:t>
              </a:r>
              <a:br>
                <a:rPr lang="de-DE" sz="1200" dirty="0"/>
              </a:br>
              <a:r>
                <a:rPr lang="de-DE" sz="1200" dirty="0"/>
                <a:t>Grün 2	152/166/133</a:t>
              </a:r>
              <a:br>
                <a:rPr lang="de-DE" sz="1200" dirty="0"/>
              </a:br>
              <a:r>
                <a:rPr lang="de-DE" sz="1200" dirty="0"/>
                <a:t>Grün 3	221/225/211</a:t>
              </a:r>
            </a:p>
            <a:p>
              <a:pPr>
                <a:lnSpc>
                  <a:spcPct val="170000"/>
                </a:lnSpc>
              </a:pPr>
              <a:r>
                <a:rPr lang="de-DE" sz="1200" b="1" dirty="0"/>
                <a:t> 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0BD664F5-D62F-43D3-B8FC-C551A06B5D18}"/>
                </a:ext>
              </a:extLst>
            </p:cNvPr>
            <p:cNvSpPr/>
            <p:nvPr/>
          </p:nvSpPr>
          <p:spPr>
            <a:xfrm>
              <a:off x="-2761110" y="1264211"/>
              <a:ext cx="216000" cy="216000"/>
            </a:xfrm>
            <a:prstGeom prst="rect">
              <a:avLst/>
            </a:prstGeom>
            <a:solidFill>
              <a:srgbClr val="0E3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" name="Gerade Verbindung 15">
              <a:extLst>
                <a:ext uri="{FF2B5EF4-FFF2-40B4-BE49-F238E27FC236}">
                  <a16:creationId xmlns:a16="http://schemas.microsoft.com/office/drawing/2014/main" id="{58443BEE-F299-4664-8E53-B65DC47589D7}"/>
                </a:ext>
              </a:extLst>
            </p:cNvPr>
            <p:cNvCxnSpPr>
              <a:cxnSpLocks/>
            </p:cNvCxnSpPr>
            <p:nvPr/>
          </p:nvCxnSpPr>
          <p:spPr>
            <a:xfrm>
              <a:off x="-1744971" y="957465"/>
              <a:ext cx="0" cy="12168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6">
              <a:extLst>
                <a:ext uri="{FF2B5EF4-FFF2-40B4-BE49-F238E27FC236}">
                  <a16:creationId xmlns:a16="http://schemas.microsoft.com/office/drawing/2014/main" id="{C9C0095A-A883-4964-B565-56C8BD098108}"/>
                </a:ext>
              </a:extLst>
            </p:cNvPr>
            <p:cNvCxnSpPr>
              <a:cxnSpLocks/>
            </p:cNvCxnSpPr>
            <p:nvPr/>
          </p:nvCxnSpPr>
          <p:spPr>
            <a:xfrm>
              <a:off x="-1744971" y="2508553"/>
              <a:ext cx="0" cy="11577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7">
              <a:extLst>
                <a:ext uri="{FF2B5EF4-FFF2-40B4-BE49-F238E27FC236}">
                  <a16:creationId xmlns:a16="http://schemas.microsoft.com/office/drawing/2014/main" id="{D68E87C1-0E7B-4CEF-9213-266798A84B95}"/>
                </a:ext>
              </a:extLst>
            </p:cNvPr>
            <p:cNvCxnSpPr>
              <a:cxnSpLocks/>
            </p:cNvCxnSpPr>
            <p:nvPr/>
          </p:nvCxnSpPr>
          <p:spPr>
            <a:xfrm>
              <a:off x="-1744971" y="4053842"/>
              <a:ext cx="0" cy="11800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94924E06-2951-4AD6-B83F-E3EDA87182D8}"/>
                </a:ext>
              </a:extLst>
            </p:cNvPr>
            <p:cNvSpPr/>
            <p:nvPr/>
          </p:nvSpPr>
          <p:spPr>
            <a:xfrm>
              <a:off x="-2761110" y="1577718"/>
              <a:ext cx="216000" cy="216000"/>
            </a:xfrm>
            <a:prstGeom prst="rect">
              <a:avLst/>
            </a:prstGeom>
            <a:solidFill>
              <a:srgbClr val="83A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8140D7F-B71F-4A03-A00E-5BE244558EEA}"/>
                </a:ext>
              </a:extLst>
            </p:cNvPr>
            <p:cNvSpPr/>
            <p:nvPr/>
          </p:nvSpPr>
          <p:spPr>
            <a:xfrm>
              <a:off x="-2761110" y="1882518"/>
              <a:ext cx="216000" cy="216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29BD84D-92D6-4840-B52C-F616571B57AC}"/>
                </a:ext>
              </a:extLst>
            </p:cNvPr>
            <p:cNvSpPr/>
            <p:nvPr/>
          </p:nvSpPr>
          <p:spPr>
            <a:xfrm>
              <a:off x="-2761110" y="2823045"/>
              <a:ext cx="216000" cy="216000"/>
            </a:xfrm>
            <a:prstGeom prst="rect">
              <a:avLst/>
            </a:prstGeom>
            <a:solidFill>
              <a:srgbClr val="7C3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CE659E99-A10C-4455-A35A-EC19F84337F5}"/>
                </a:ext>
              </a:extLst>
            </p:cNvPr>
            <p:cNvSpPr/>
            <p:nvPr/>
          </p:nvSpPr>
          <p:spPr>
            <a:xfrm>
              <a:off x="-2761110" y="3136552"/>
              <a:ext cx="216000" cy="216000"/>
            </a:xfrm>
            <a:prstGeom prst="rect">
              <a:avLst/>
            </a:prstGeom>
            <a:solidFill>
              <a:srgbClr val="F2B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DD53A0D8-27BE-402B-A335-49869B15A24C}"/>
                </a:ext>
              </a:extLst>
            </p:cNvPr>
            <p:cNvSpPr/>
            <p:nvPr/>
          </p:nvSpPr>
          <p:spPr>
            <a:xfrm>
              <a:off x="-2761110" y="3441352"/>
              <a:ext cx="216000" cy="216000"/>
            </a:xfrm>
            <a:prstGeom prst="rect">
              <a:avLst/>
            </a:prstGeom>
            <a:solidFill>
              <a:srgbClr val="F2CD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AFE4D59E-F67E-4792-8B68-C96B7CCB957A}"/>
                </a:ext>
              </a:extLst>
            </p:cNvPr>
            <p:cNvSpPr/>
            <p:nvPr/>
          </p:nvSpPr>
          <p:spPr>
            <a:xfrm>
              <a:off x="-2761110" y="4381879"/>
              <a:ext cx="216000" cy="216000"/>
            </a:xfrm>
            <a:prstGeom prst="rect">
              <a:avLst/>
            </a:prstGeom>
            <a:solidFill>
              <a:srgbClr val="3B5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55640735-EE55-4A55-A625-B7D9B0DA86F9}"/>
                </a:ext>
              </a:extLst>
            </p:cNvPr>
            <p:cNvSpPr/>
            <p:nvPr/>
          </p:nvSpPr>
          <p:spPr>
            <a:xfrm>
              <a:off x="-2761110" y="4695386"/>
              <a:ext cx="216000" cy="216000"/>
            </a:xfrm>
            <a:prstGeom prst="rect">
              <a:avLst/>
            </a:prstGeom>
            <a:solidFill>
              <a:srgbClr val="98A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7732584-E2A6-4991-A33B-9B3A580DE67E}"/>
                </a:ext>
              </a:extLst>
            </p:cNvPr>
            <p:cNvSpPr/>
            <p:nvPr/>
          </p:nvSpPr>
          <p:spPr>
            <a:xfrm>
              <a:off x="-2761110" y="5000186"/>
              <a:ext cx="216000" cy="216000"/>
            </a:xfrm>
            <a:prstGeom prst="rect">
              <a:avLst/>
            </a:prstGeom>
            <a:solidFill>
              <a:srgbClr val="DDE1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8873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3" r:id="rId3"/>
    <p:sldLayoutId id="2147483664" r:id="rId4"/>
    <p:sldLayoutId id="2147483667" r:id="rId5"/>
    <p:sldLayoutId id="2147483665" r:id="rId6"/>
    <p:sldLayoutId id="2147483666" r:id="rId7"/>
    <p:sldLayoutId id="2147483668" r:id="rId8"/>
  </p:sldLayoutIdLst>
  <p:hf hd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87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E545B04-C682-3D48-84D6-431CC6FBD6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1747" y="10594997"/>
            <a:ext cx="7109639" cy="1179810"/>
          </a:xfrm>
        </p:spPr>
        <p:txBody>
          <a:bodyPr/>
          <a:lstStyle/>
          <a:p>
            <a:r>
              <a:rPr lang="de-DE" dirty="0"/>
              <a:t>Heinz-Peter Brenner, Susanne Brenner </a:t>
            </a:r>
          </a:p>
          <a:p>
            <a:r>
              <a:rPr lang="de-DE" dirty="0"/>
              <a:t>BRENNER Consulting, Köln </a:t>
            </a:r>
          </a:p>
        </p:txBody>
      </p:sp>
      <p:sp>
        <p:nvSpPr>
          <p:cNvPr id="3" name="Folientitel">
            <a:extLst>
              <a:ext uri="{FF2B5EF4-FFF2-40B4-BE49-F238E27FC236}">
                <a16:creationId xmlns:a16="http://schemas.microsoft.com/office/drawing/2014/main" id="{A85033F8-7B16-4A6E-A5D3-A69BD7D20542}"/>
              </a:ext>
            </a:extLst>
          </p:cNvPr>
          <p:cNvSpPr txBox="1">
            <a:spLocks/>
          </p:cNvSpPr>
          <p:nvPr/>
        </p:nvSpPr>
        <p:spPr>
          <a:xfrm>
            <a:off x="1761747" y="3422203"/>
            <a:ext cx="22164764" cy="7171188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lvl1pPr algn="l" defTabSz="18287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0500" b="0" kern="1200" cap="all" spc="-209">
                <a:solidFill>
                  <a:schemeClr val="bg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</a:lstStyle>
          <a:p>
            <a:r>
              <a:rPr lang="de-DE" sz="5400" cap="none" dirty="0"/>
              <a:t>DNLA Jahreskongress 2024</a:t>
            </a:r>
          </a:p>
          <a:p>
            <a:endParaRPr lang="de-DE" sz="8800" cap="none" dirty="0"/>
          </a:p>
          <a:p>
            <a:r>
              <a:rPr lang="de-DE" sz="8800" cap="none" dirty="0"/>
              <a:t>DNLA-Einsatz bei St. Raphael, </a:t>
            </a:r>
            <a:br>
              <a:rPr lang="de-DE" sz="8800" cap="none" dirty="0"/>
            </a:br>
            <a:r>
              <a:rPr lang="de-DE" sz="8800" cap="none" dirty="0"/>
              <a:t>Kinder- und Jugendhilfe, Fichtenau</a:t>
            </a:r>
            <a:br>
              <a:rPr lang="de-DE" sz="8800" cap="none" dirty="0"/>
            </a:br>
            <a:endParaRPr lang="de-DE" sz="8800" cap="none" dirty="0"/>
          </a:p>
          <a:p>
            <a:r>
              <a:rPr lang="de-DE" sz="5400" cap="none" dirty="0"/>
              <a:t>27. September 2024, Hotel Wefers, Emsdetten</a:t>
            </a:r>
            <a:endParaRPr lang="de-DE" sz="8800" cap="none" dirty="0"/>
          </a:p>
        </p:txBody>
      </p:sp>
      <p:sp>
        <p:nvSpPr>
          <p:cNvPr id="6" name="Textplatzhalter 1">
            <a:extLst>
              <a:ext uri="{FF2B5EF4-FFF2-40B4-BE49-F238E27FC236}">
                <a16:creationId xmlns:a16="http://schemas.microsoft.com/office/drawing/2014/main" id="{13018256-619C-76B5-5B34-E7115EF69A28}"/>
              </a:ext>
            </a:extLst>
          </p:cNvPr>
          <p:cNvSpPr txBox="1">
            <a:spLocks/>
          </p:cNvSpPr>
          <p:nvPr/>
        </p:nvSpPr>
        <p:spPr>
          <a:xfrm>
            <a:off x="11445794" y="10632693"/>
            <a:ext cx="8863324" cy="1851789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SzTx/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Raleway Light" panose="020B0403030101060003" pitchFamily="34" charset="77"/>
                <a:ea typeface="Raleway Light" panose="020B0403030101060003" pitchFamily="34" charset="77"/>
                <a:cs typeface="Raleway Light" panose="020B0403030101060003" pitchFamily="34" charset="77"/>
                <a:sym typeface="Raleway Light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Stefan Reuter, Vorstand und Einrichtungsleitung</a:t>
            </a:r>
          </a:p>
          <a:p>
            <a:r>
              <a:rPr lang="de-DE" dirty="0"/>
              <a:t>St. Raphael Kinder- und Jugendhilfe,</a:t>
            </a:r>
          </a:p>
          <a:p>
            <a:r>
              <a:rPr lang="de-DE" dirty="0"/>
              <a:t>Fichtenau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E5728E2-8AA6-3916-8A09-24459DECAF25}"/>
              </a:ext>
            </a:extLst>
          </p:cNvPr>
          <p:cNvGrpSpPr/>
          <p:nvPr/>
        </p:nvGrpSpPr>
        <p:grpSpPr>
          <a:xfrm>
            <a:off x="20687937" y="10438972"/>
            <a:ext cx="2057744" cy="2378221"/>
            <a:chOff x="18111552" y="8335086"/>
            <a:chExt cx="3449389" cy="4241259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E0B91B65-8921-BE0A-277E-3A6D57AE1B7E}"/>
                </a:ext>
              </a:extLst>
            </p:cNvPr>
            <p:cNvSpPr/>
            <p:nvPr/>
          </p:nvSpPr>
          <p:spPr>
            <a:xfrm>
              <a:off x="18111552" y="8335086"/>
              <a:ext cx="3449389" cy="424125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8861F47-D8B3-7B43-F736-053E1F7DF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1113" y="8526247"/>
              <a:ext cx="3030267" cy="361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0415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7762AD54-DB3D-6560-C783-BCBA5E4330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35453"/>
              </p:ext>
            </p:extLst>
          </p:nvPr>
        </p:nvGraphicFramePr>
        <p:xfrm>
          <a:off x="7083768" y="1504950"/>
          <a:ext cx="16254942" cy="37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5B3266ED-EA8A-12DD-3D94-FE25B9A48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084982"/>
              </p:ext>
            </p:extLst>
          </p:nvPr>
        </p:nvGraphicFramePr>
        <p:xfrm>
          <a:off x="7083768" y="4914900"/>
          <a:ext cx="16254942" cy="276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D80B7D48-62F3-7124-9087-34C826ADEA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066684"/>
              </p:ext>
            </p:extLst>
          </p:nvPr>
        </p:nvGraphicFramePr>
        <p:xfrm>
          <a:off x="7083768" y="7505700"/>
          <a:ext cx="16254942" cy="276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890DA38C-9C2F-3B09-71D6-0307773DB0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8875161"/>
              </p:ext>
            </p:extLst>
          </p:nvPr>
        </p:nvGraphicFramePr>
        <p:xfrm>
          <a:off x="7083768" y="9906000"/>
          <a:ext cx="16254942" cy="276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90409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014F7B7-4582-B226-8498-CBF45AC892FC}"/>
              </a:ext>
            </a:extLst>
          </p:cNvPr>
          <p:cNvSpPr txBox="1">
            <a:spLocks/>
          </p:cNvSpPr>
          <p:nvPr/>
        </p:nvSpPr>
        <p:spPr>
          <a:xfrm>
            <a:off x="1334376" y="653915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 Light "/>
              </a:rPr>
              <a:t>Wir sind</a:t>
            </a:r>
            <a:endParaRPr lang="de-DE" dirty="0"/>
          </a:p>
        </p:txBody>
      </p:sp>
      <p:pic>
        <p:nvPicPr>
          <p:cNvPr id="19" name="Grafik 18" descr="Ein Bild, das Text, Schrift, Logo, Screenshot enthält.&#10;&#10;Automatisch generierte Beschreibung">
            <a:extLst>
              <a:ext uri="{FF2B5EF4-FFF2-40B4-BE49-F238E27FC236}">
                <a16:creationId xmlns:a16="http://schemas.microsoft.com/office/drawing/2014/main" id="{929CEE08-609D-9C98-3A14-1993C896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86" y="669658"/>
            <a:ext cx="8009554" cy="241477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7C195F4-DD67-C2D6-0AF6-3FFCB9B61975}"/>
              </a:ext>
            </a:extLst>
          </p:cNvPr>
          <p:cNvSpPr txBox="1"/>
          <p:nvPr/>
        </p:nvSpPr>
        <p:spPr>
          <a:xfrm>
            <a:off x="1674830" y="5137098"/>
            <a:ext cx="18389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de-DE" sz="4400" dirty="0">
                <a:solidFill>
                  <a:srgbClr val="3D6273"/>
                </a:solidFill>
                <a:latin typeface="Raleway" pitchFamily="2" charset="0"/>
              </a:rPr>
              <a:t>Unternehmensberatung mit Schwerpunkt Personalentwicklung</a:t>
            </a:r>
            <a:br>
              <a:rPr lang="de-DE" sz="4400" dirty="0">
                <a:solidFill>
                  <a:srgbClr val="3D6273"/>
                </a:solidFill>
                <a:latin typeface="Raleway" pitchFamily="2" charset="0"/>
              </a:rPr>
            </a:br>
            <a:endParaRPr lang="de-DE" sz="4400" dirty="0">
              <a:solidFill>
                <a:srgbClr val="3D6273"/>
              </a:solidFill>
              <a:latin typeface="Raleway" pitchFamily="2" charset="0"/>
            </a:endParaRPr>
          </a:p>
          <a:p>
            <a:pPr marL="571500" indent="-5715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de-DE" sz="4400" dirty="0">
                <a:solidFill>
                  <a:srgbClr val="3D6273"/>
                </a:solidFill>
                <a:latin typeface="Raleway" pitchFamily="2" charset="0"/>
              </a:rPr>
              <a:t>gegründet 1993</a:t>
            </a:r>
            <a:br>
              <a:rPr lang="de-DE" sz="4400" dirty="0">
                <a:solidFill>
                  <a:srgbClr val="3D6273"/>
                </a:solidFill>
                <a:latin typeface="Raleway" pitchFamily="2" charset="0"/>
              </a:rPr>
            </a:br>
            <a:endParaRPr lang="de-DE" sz="4400" dirty="0">
              <a:solidFill>
                <a:srgbClr val="3D6273"/>
              </a:solidFill>
              <a:latin typeface="Raleway" pitchFamily="2" charset="0"/>
            </a:endParaRPr>
          </a:p>
          <a:p>
            <a:pPr marL="571500" indent="-5715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de-DE" sz="4400" dirty="0">
                <a:solidFill>
                  <a:srgbClr val="3D6273"/>
                </a:solidFill>
                <a:latin typeface="Raleway" pitchFamily="2" charset="0"/>
              </a:rPr>
              <a:t>Gelebte praktische Expertise und Knowhow aus den Bereichen Personalarbeit, Personalentwicklung, Organisationsentwicklung, Coaching </a:t>
            </a:r>
            <a:br>
              <a:rPr lang="de-DE" sz="4400" dirty="0">
                <a:solidFill>
                  <a:srgbClr val="3D6273"/>
                </a:solidFill>
                <a:latin typeface="Raleway" pitchFamily="2" charset="0"/>
              </a:rPr>
            </a:br>
            <a:endParaRPr lang="de-DE" sz="4400" dirty="0">
              <a:solidFill>
                <a:srgbClr val="3D6273"/>
              </a:solidFill>
              <a:latin typeface="Raleway" pitchFamily="2" charset="0"/>
            </a:endParaRPr>
          </a:p>
          <a:p>
            <a:pPr marL="571500" indent="-5715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de-DE" sz="4400" dirty="0">
                <a:solidFill>
                  <a:srgbClr val="3D6273"/>
                </a:solidFill>
                <a:latin typeface="Raleway" pitchFamily="2" charset="0"/>
              </a:rPr>
              <a:t>seit 2003 Einsatz und Erfahrungen mit DNLA- Potenzialanalysen</a:t>
            </a:r>
          </a:p>
        </p:txBody>
      </p:sp>
    </p:spTree>
    <p:extLst>
      <p:ext uri="{BB962C8B-B14F-4D97-AF65-F5344CB8AC3E}">
        <p14:creationId xmlns:p14="http://schemas.microsoft.com/office/powerpoint/2010/main" val="326297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014F7B7-4582-B226-8498-CBF45AC892FC}"/>
              </a:ext>
            </a:extLst>
          </p:cNvPr>
          <p:cNvSpPr txBox="1">
            <a:spLocks/>
          </p:cNvSpPr>
          <p:nvPr/>
        </p:nvSpPr>
        <p:spPr>
          <a:xfrm>
            <a:off x="1334376" y="653915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 Light "/>
              </a:rPr>
              <a:t>Wir sind</a:t>
            </a:r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4592FDA-3235-9E9F-2FB3-6FBB02775372}"/>
              </a:ext>
            </a:extLst>
          </p:cNvPr>
          <p:cNvGrpSpPr/>
          <p:nvPr/>
        </p:nvGrpSpPr>
        <p:grpSpPr>
          <a:xfrm>
            <a:off x="189969" y="2300921"/>
            <a:ext cx="10633130" cy="9114157"/>
            <a:chOff x="189969" y="2300921"/>
            <a:chExt cx="10633130" cy="9114157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0D7A7103-E492-14F1-C644-FC93386D449A}"/>
                </a:ext>
              </a:extLst>
            </p:cNvPr>
            <p:cNvGrpSpPr/>
            <p:nvPr/>
          </p:nvGrpSpPr>
          <p:grpSpPr>
            <a:xfrm>
              <a:off x="189969" y="2300921"/>
              <a:ext cx="10633130" cy="9114157"/>
              <a:chOff x="491467" y="2293687"/>
              <a:chExt cx="10131801" cy="8454540"/>
            </a:xfrm>
          </p:grpSpPr>
          <p:pic>
            <p:nvPicPr>
              <p:cNvPr id="3" name="Grafik 2" descr="Ein Bild, das Menschliches Gesicht, Lächeln, Person, Mann enthält.&#10;&#10;Automatisch generierte Beschreibung">
                <a:extLst>
                  <a:ext uri="{FF2B5EF4-FFF2-40B4-BE49-F238E27FC236}">
                    <a16:creationId xmlns:a16="http://schemas.microsoft.com/office/drawing/2014/main" id="{985DDB79-5050-B3F2-F3B1-10400711C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2234" y="2293687"/>
                <a:ext cx="9131684" cy="3658154"/>
              </a:xfrm>
              <a:prstGeom prst="rect">
                <a:avLst/>
              </a:prstGeom>
            </p:spPr>
          </p:pic>
          <p:pic>
            <p:nvPicPr>
              <p:cNvPr id="5" name="Grafik 4" descr="Ein Bild, das Text, Screenshot, Schrift, Reihe enthält.&#10;&#10;Automatisch generierte Beschreibung">
                <a:extLst>
                  <a:ext uri="{FF2B5EF4-FFF2-40B4-BE49-F238E27FC236}">
                    <a16:creationId xmlns:a16="http://schemas.microsoft.com/office/drawing/2014/main" id="{42E1A9AB-3511-E9C3-99B1-8522EB1F1E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1467" y="6935489"/>
                <a:ext cx="10131801" cy="3812738"/>
              </a:xfrm>
              <a:prstGeom prst="rect">
                <a:avLst/>
              </a:prstGeom>
            </p:spPr>
          </p:pic>
        </p:grp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84CDCF2E-73F7-3987-E98B-F487A5761C2A}"/>
                </a:ext>
              </a:extLst>
            </p:cNvPr>
            <p:cNvSpPr txBox="1"/>
            <p:nvPr/>
          </p:nvSpPr>
          <p:spPr>
            <a:xfrm>
              <a:off x="4562141" y="6323384"/>
              <a:ext cx="4694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3D6273"/>
                  </a:solidFill>
                  <a:latin typeface="Raleway" pitchFamily="2" charset="0"/>
                </a:rPr>
                <a:t>Industriekaufmann, Betriebswirt (VWA)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9F0D3250-BA02-CBAA-B8D3-8428644D076D}"/>
              </a:ext>
            </a:extLst>
          </p:cNvPr>
          <p:cNvGrpSpPr/>
          <p:nvPr/>
        </p:nvGrpSpPr>
        <p:grpSpPr>
          <a:xfrm>
            <a:off x="10529176" y="2416845"/>
            <a:ext cx="9674702" cy="7655272"/>
            <a:chOff x="10529176" y="2416845"/>
            <a:chExt cx="9674702" cy="7655272"/>
          </a:xfrm>
        </p:grpSpPr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2F325055-E053-18F9-2A82-7AE8655805C3}"/>
                </a:ext>
              </a:extLst>
            </p:cNvPr>
            <p:cNvGrpSpPr/>
            <p:nvPr/>
          </p:nvGrpSpPr>
          <p:grpSpPr>
            <a:xfrm>
              <a:off x="10529176" y="2416845"/>
              <a:ext cx="9674702" cy="7655272"/>
              <a:chOff x="9953917" y="2275353"/>
              <a:chExt cx="9464349" cy="7229685"/>
            </a:xfrm>
          </p:grpSpPr>
          <p:pic>
            <p:nvPicPr>
              <p:cNvPr id="2" name="Grafik 1" descr="Ein Bild, das Menschliches Gesicht, Lächeln, Brille, Person enthält.&#10;&#10;Automatisch generierte Beschreibung">
                <a:extLst>
                  <a:ext uri="{FF2B5EF4-FFF2-40B4-BE49-F238E27FC236}">
                    <a16:creationId xmlns:a16="http://schemas.microsoft.com/office/drawing/2014/main" id="{FBAA657F-F463-33A3-19B4-B3C91BDF1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53918" y="2275353"/>
                <a:ext cx="9464348" cy="3839579"/>
              </a:xfrm>
              <a:prstGeom prst="rect">
                <a:avLst/>
              </a:prstGeom>
            </p:spPr>
          </p:pic>
          <p:pic>
            <p:nvPicPr>
              <p:cNvPr id="4" name="Grafik 3" descr="Ein Bild, das Text, Screenshot, Schrift, Reihe enthält.&#10;&#10;Automatisch generierte Beschreibung">
                <a:extLst>
                  <a:ext uri="{FF2B5EF4-FFF2-40B4-BE49-F238E27FC236}">
                    <a16:creationId xmlns:a16="http://schemas.microsoft.com/office/drawing/2014/main" id="{93C7A420-B1D7-3A1A-EE93-A008B78981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53917" y="6672849"/>
                <a:ext cx="9464348" cy="2832189"/>
              </a:xfrm>
              <a:prstGeom prst="rect">
                <a:avLst/>
              </a:prstGeom>
            </p:spPr>
          </p:pic>
        </p:grp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24F73A07-CCAB-8B46-0951-CCBE0A54ECC0}"/>
                </a:ext>
              </a:extLst>
            </p:cNvPr>
            <p:cNvSpPr txBox="1"/>
            <p:nvPr/>
          </p:nvSpPr>
          <p:spPr>
            <a:xfrm>
              <a:off x="14668967" y="6408495"/>
              <a:ext cx="3983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3D6273"/>
                  </a:solidFill>
                  <a:latin typeface="Raleway" pitchFamily="2" charset="0"/>
                </a:rPr>
                <a:t>Bürokauffrau, Diplom Pädagogin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92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5CC599FB-9B18-0B82-FC6F-837959D587C2}"/>
              </a:ext>
            </a:extLst>
          </p:cNvPr>
          <p:cNvGrpSpPr/>
          <p:nvPr/>
        </p:nvGrpSpPr>
        <p:grpSpPr>
          <a:xfrm>
            <a:off x="2134994" y="2162368"/>
            <a:ext cx="15063471" cy="4580784"/>
            <a:chOff x="1890226" y="2251124"/>
            <a:chExt cx="15063471" cy="4580784"/>
          </a:xfrm>
        </p:grpSpPr>
        <p:pic>
          <p:nvPicPr>
            <p:cNvPr id="7" name="Grafik 6" descr="Ein Bild, das Text, Schrift, Zahl, Screenshot enthält.&#10;&#10;Automatisch generierte Beschreibung">
              <a:extLst>
                <a:ext uri="{FF2B5EF4-FFF2-40B4-BE49-F238E27FC236}">
                  <a16:creationId xmlns:a16="http://schemas.microsoft.com/office/drawing/2014/main" id="{754CD274-1BC6-AB27-F4F9-0CB913153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5197"/>
            <a:stretch/>
          </p:blipFill>
          <p:spPr>
            <a:xfrm>
              <a:off x="1890226" y="3135410"/>
              <a:ext cx="15063471" cy="3696498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4FE5D64-F215-9824-6825-EC3A1D13A9EC}"/>
                </a:ext>
              </a:extLst>
            </p:cNvPr>
            <p:cNvSpPr txBox="1"/>
            <p:nvPr/>
          </p:nvSpPr>
          <p:spPr>
            <a:xfrm>
              <a:off x="3283808" y="2251124"/>
              <a:ext cx="12276306" cy="646331"/>
            </a:xfrm>
            <a:prstGeom prst="rect">
              <a:avLst/>
            </a:prstGeom>
            <a:solidFill>
              <a:srgbClr val="3D627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600" dirty="0">
                  <a:solidFill>
                    <a:schemeClr val="bg1"/>
                  </a:solidFill>
                  <a:latin typeface="Raleway" pitchFamily="2" charset="0"/>
                </a:rPr>
                <a:t>THEMEN 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30C900A7-C219-3467-5EB6-99779E018984}"/>
              </a:ext>
            </a:extLst>
          </p:cNvPr>
          <p:cNvGrpSpPr/>
          <p:nvPr/>
        </p:nvGrpSpPr>
        <p:grpSpPr>
          <a:xfrm>
            <a:off x="2134994" y="9872198"/>
            <a:ext cx="15063471" cy="3126927"/>
            <a:chOff x="2193396" y="9954613"/>
            <a:chExt cx="15063471" cy="3126927"/>
          </a:xfrm>
        </p:grpSpPr>
        <p:pic>
          <p:nvPicPr>
            <p:cNvPr id="15" name="Grafik 14" descr="Ein Bild, das Text, Schrift, Reihe, Screenshot enthält.&#10;&#10;Automatisch generierte Beschreibung">
              <a:extLst>
                <a:ext uri="{FF2B5EF4-FFF2-40B4-BE49-F238E27FC236}">
                  <a16:creationId xmlns:a16="http://schemas.microsoft.com/office/drawing/2014/main" id="{F0744BAA-A2E4-E252-4638-89F3C7783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5846"/>
            <a:stretch/>
          </p:blipFill>
          <p:spPr>
            <a:xfrm>
              <a:off x="2193396" y="10960911"/>
              <a:ext cx="15063471" cy="2120629"/>
            </a:xfrm>
            <a:prstGeom prst="rect">
              <a:avLst/>
            </a:prstGeom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4CD11DC3-54E0-AA2A-6274-116C87E1DAC6}"/>
                </a:ext>
              </a:extLst>
            </p:cNvPr>
            <p:cNvSpPr txBox="1"/>
            <p:nvPr/>
          </p:nvSpPr>
          <p:spPr>
            <a:xfrm>
              <a:off x="3586978" y="9954613"/>
              <a:ext cx="12276306" cy="646331"/>
            </a:xfrm>
            <a:prstGeom prst="rect">
              <a:avLst/>
            </a:prstGeom>
            <a:solidFill>
              <a:srgbClr val="3D627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600" dirty="0">
                  <a:solidFill>
                    <a:schemeClr val="bg1"/>
                  </a:solidFill>
                  <a:latin typeface="Raleway" pitchFamily="2" charset="0"/>
                </a:rPr>
                <a:t>ZIELGRUPPEN</a:t>
              </a: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795A6F2E-21C2-F715-A037-B94AFCF6F7FA}"/>
              </a:ext>
            </a:extLst>
          </p:cNvPr>
          <p:cNvGrpSpPr/>
          <p:nvPr/>
        </p:nvGrpSpPr>
        <p:grpSpPr>
          <a:xfrm>
            <a:off x="2518073" y="6972848"/>
            <a:ext cx="14297313" cy="2308211"/>
            <a:chOff x="2273304" y="6990819"/>
            <a:chExt cx="14297313" cy="2308211"/>
          </a:xfrm>
        </p:grpSpPr>
        <p:pic>
          <p:nvPicPr>
            <p:cNvPr id="9" name="Grafik 8" descr="Ein Bild, das Text, Schrift, Reihe, Screenshot enthält.&#10;&#10;Automatisch generierte Beschreibung">
              <a:extLst>
                <a:ext uri="{FF2B5EF4-FFF2-40B4-BE49-F238E27FC236}">
                  <a16:creationId xmlns:a16="http://schemas.microsoft.com/office/drawing/2014/main" id="{4530E647-CF97-B085-EC5A-01366782E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4493"/>
            <a:stretch/>
          </p:blipFill>
          <p:spPr>
            <a:xfrm>
              <a:off x="2273304" y="7977412"/>
              <a:ext cx="14297313" cy="1321618"/>
            </a:xfrm>
            <a:prstGeom prst="rect">
              <a:avLst/>
            </a:prstGeom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16E3CD46-B64E-641C-5458-2A751010C41A}"/>
                </a:ext>
              </a:extLst>
            </p:cNvPr>
            <p:cNvSpPr txBox="1"/>
            <p:nvPr/>
          </p:nvSpPr>
          <p:spPr>
            <a:xfrm>
              <a:off x="3283807" y="6990819"/>
              <a:ext cx="12276306" cy="646331"/>
            </a:xfrm>
            <a:prstGeom prst="rect">
              <a:avLst/>
            </a:prstGeom>
            <a:solidFill>
              <a:srgbClr val="3D627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600" dirty="0">
                  <a:solidFill>
                    <a:schemeClr val="bg1"/>
                  </a:solidFill>
                  <a:latin typeface="Raleway" pitchFamily="2" charset="0"/>
                </a:rPr>
                <a:t>METHODEN </a:t>
              </a:r>
            </a:p>
          </p:txBody>
        </p:sp>
      </p:grp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7F231983-F84E-5E10-6C3A-E18254921B62}"/>
              </a:ext>
            </a:extLst>
          </p:cNvPr>
          <p:cNvSpPr txBox="1">
            <a:spLocks/>
          </p:cNvSpPr>
          <p:nvPr/>
        </p:nvSpPr>
        <p:spPr>
          <a:xfrm>
            <a:off x="1334376" y="653915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470827D5-F6DA-465C-A05C-DACB30DC36D5}"/>
              </a:ext>
            </a:extLst>
          </p:cNvPr>
          <p:cNvSpPr txBox="1">
            <a:spLocks/>
          </p:cNvSpPr>
          <p:nvPr/>
        </p:nvSpPr>
        <p:spPr>
          <a:xfrm>
            <a:off x="1334376" y="731270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 Light "/>
              </a:rPr>
              <a:t>Was beschäftigen uns mit 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675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7F231983-F84E-5E10-6C3A-E18254921B62}"/>
              </a:ext>
            </a:extLst>
          </p:cNvPr>
          <p:cNvSpPr txBox="1">
            <a:spLocks/>
          </p:cNvSpPr>
          <p:nvPr/>
        </p:nvSpPr>
        <p:spPr>
          <a:xfrm>
            <a:off x="1334376" y="653915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470827D5-F6DA-465C-A05C-DACB30DC36D5}"/>
              </a:ext>
            </a:extLst>
          </p:cNvPr>
          <p:cNvSpPr txBox="1">
            <a:spLocks/>
          </p:cNvSpPr>
          <p:nvPr/>
        </p:nvSpPr>
        <p:spPr>
          <a:xfrm>
            <a:off x="1334376" y="731270"/>
            <a:ext cx="18389600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 Light "/>
              </a:rPr>
              <a:t>Unsere Kunden nach Branchen</a:t>
            </a:r>
            <a:endParaRPr lang="de-DE" dirty="0"/>
          </a:p>
        </p:txBody>
      </p:sp>
      <p:pic>
        <p:nvPicPr>
          <p:cNvPr id="6" name="Grafik 5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5B5C40F9-C434-6298-B8AE-F9B234B31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37" y="3069445"/>
            <a:ext cx="19272278" cy="634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8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FF2B5EF4-FFF2-40B4-BE49-F238E27FC236}">
                <a16:creationId xmlns:a16="http://schemas.microsoft.com/office/drawing/2014/main" id="{C247A224-2385-064B-C022-B190AE72CE29}"/>
              </a:ext>
            </a:extLst>
          </p:cNvPr>
          <p:cNvSpPr txBox="1">
            <a:spLocks/>
          </p:cNvSpPr>
          <p:nvPr/>
        </p:nvSpPr>
        <p:spPr>
          <a:xfrm>
            <a:off x="906294" y="860359"/>
            <a:ext cx="19902792" cy="1034323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 Light "/>
              </a:rPr>
              <a:t>Diese DNLA-Instrumente setzen wir im Schwerpunkt ein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41D8F1B-7985-CE81-E762-04B852C3F973}"/>
              </a:ext>
            </a:extLst>
          </p:cNvPr>
          <p:cNvSpPr txBox="1"/>
          <p:nvPr/>
        </p:nvSpPr>
        <p:spPr>
          <a:xfrm>
            <a:off x="7010943" y="4406027"/>
            <a:ext cx="1249412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FFC000"/>
              </a:buClr>
              <a:buSzPct val="200000"/>
            </a:pPr>
            <a:r>
              <a:rPr lang="de-DE" sz="5400" dirty="0">
                <a:solidFill>
                  <a:srgbClr val="3D6273"/>
                </a:solidFill>
                <a:latin typeface="Raleway" pitchFamily="2" charset="0"/>
              </a:rPr>
              <a:t>ESK – Erfolgsprofil Soziale Kompetenz</a:t>
            </a:r>
            <a:br>
              <a:rPr lang="de-DE" sz="5400" dirty="0">
                <a:solidFill>
                  <a:srgbClr val="3D6273"/>
                </a:solidFill>
                <a:latin typeface="Raleway" pitchFamily="2" charset="0"/>
              </a:rPr>
            </a:br>
            <a:endParaRPr lang="de-DE" sz="5400" dirty="0">
              <a:solidFill>
                <a:srgbClr val="3D6273"/>
              </a:solidFill>
              <a:latin typeface="Raleway" pitchFamily="2" charset="0"/>
            </a:endParaRPr>
          </a:p>
          <a:p>
            <a:pPr>
              <a:buClr>
                <a:srgbClr val="FFC000"/>
              </a:buClr>
              <a:buSzPct val="200000"/>
            </a:pPr>
            <a:r>
              <a:rPr lang="de-DE" sz="5400" dirty="0">
                <a:solidFill>
                  <a:srgbClr val="3D6273"/>
                </a:solidFill>
                <a:latin typeface="Raleway" pitchFamily="2" charset="0"/>
              </a:rPr>
              <a:t>MM – Management</a:t>
            </a:r>
            <a:br>
              <a:rPr lang="de-DE" sz="5400" dirty="0">
                <a:solidFill>
                  <a:srgbClr val="3D6273"/>
                </a:solidFill>
                <a:latin typeface="Raleway" pitchFamily="2" charset="0"/>
              </a:rPr>
            </a:br>
            <a:endParaRPr lang="de-DE" sz="5400" dirty="0">
              <a:solidFill>
                <a:srgbClr val="3D6273"/>
              </a:solidFill>
              <a:latin typeface="Raleway" pitchFamily="2" charset="0"/>
            </a:endParaRPr>
          </a:p>
          <a:p>
            <a:pPr>
              <a:buClr>
                <a:srgbClr val="FFC000"/>
              </a:buClr>
              <a:buSzPct val="200000"/>
            </a:pPr>
            <a:r>
              <a:rPr lang="de-DE" sz="5400" dirty="0">
                <a:solidFill>
                  <a:srgbClr val="3D6273"/>
                </a:solidFill>
                <a:latin typeface="Raleway" pitchFamily="2" charset="0"/>
              </a:rPr>
              <a:t>MSS – </a:t>
            </a:r>
            <a:r>
              <a:rPr lang="de-DE" sz="5400" dirty="0" err="1">
                <a:solidFill>
                  <a:srgbClr val="3D6273"/>
                </a:solidFill>
                <a:latin typeface="Raleway" pitchFamily="2" charset="0"/>
              </a:rPr>
              <a:t>Managerial</a:t>
            </a:r>
            <a:r>
              <a:rPr lang="de-DE" sz="5400" dirty="0">
                <a:solidFill>
                  <a:srgbClr val="3D6273"/>
                </a:solidFill>
                <a:latin typeface="Raleway" pitchFamily="2" charset="0"/>
              </a:rPr>
              <a:t> Stress Survey</a:t>
            </a:r>
          </a:p>
        </p:txBody>
      </p:sp>
      <p:pic>
        <p:nvPicPr>
          <p:cNvPr id="6" name="Grafik 5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B1221A4-ED75-91E9-31AB-DD9FA7E3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406026"/>
            <a:ext cx="6007899" cy="424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3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FF2B5EF4-FFF2-40B4-BE49-F238E27FC236}">
                <a16:creationId xmlns:a16="http://schemas.microsoft.com/office/drawing/2014/main" id="{45A6CED0-B47C-E5C0-8A08-F05A0EB95BC5}"/>
              </a:ext>
            </a:extLst>
          </p:cNvPr>
          <p:cNvSpPr txBox="1">
            <a:spLocks/>
          </p:cNvSpPr>
          <p:nvPr/>
        </p:nvSpPr>
        <p:spPr>
          <a:xfrm>
            <a:off x="340068" y="613759"/>
            <a:ext cx="21450300" cy="1100741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de-DE" dirty="0">
                <a:solidFill>
                  <a:schemeClr val="tx2"/>
                </a:solidFill>
                <a:latin typeface="Raleway Light "/>
              </a:rPr>
              <a:t>Aktuelle Herausforderungen sozial-caritativer Unternehmen</a:t>
            </a:r>
            <a:endParaRPr lang="de-DE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3D6273"/>
              </a:solidFill>
              <a:latin typeface="Raleway Light "/>
            </a:endParaRP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A3FEE3-03F2-73AF-B34A-644278F84058}"/>
              </a:ext>
            </a:extLst>
          </p:cNvPr>
          <p:cNvSpPr txBox="1"/>
          <p:nvPr/>
        </p:nvSpPr>
        <p:spPr>
          <a:xfrm>
            <a:off x="1123343" y="4566526"/>
            <a:ext cx="10211407" cy="2554545"/>
          </a:xfrm>
          <a:custGeom>
            <a:avLst/>
            <a:gdLst>
              <a:gd name="connsiteX0" fmla="*/ 0 w 10211407"/>
              <a:gd name="connsiteY0" fmla="*/ 0 h 2554545"/>
              <a:gd name="connsiteX1" fmla="*/ 771529 w 10211407"/>
              <a:gd name="connsiteY1" fmla="*/ 0 h 2554545"/>
              <a:gd name="connsiteX2" fmla="*/ 1134601 w 10211407"/>
              <a:gd name="connsiteY2" fmla="*/ 0 h 2554545"/>
              <a:gd name="connsiteX3" fmla="*/ 1497673 w 10211407"/>
              <a:gd name="connsiteY3" fmla="*/ 0 h 2554545"/>
              <a:gd name="connsiteX4" fmla="*/ 1758631 w 10211407"/>
              <a:gd name="connsiteY4" fmla="*/ 0 h 2554545"/>
              <a:gd name="connsiteX5" fmla="*/ 2019589 w 10211407"/>
              <a:gd name="connsiteY5" fmla="*/ 0 h 2554545"/>
              <a:gd name="connsiteX6" fmla="*/ 2586890 w 10211407"/>
              <a:gd name="connsiteY6" fmla="*/ 0 h 2554545"/>
              <a:gd name="connsiteX7" fmla="*/ 3358418 w 10211407"/>
              <a:gd name="connsiteY7" fmla="*/ 0 h 2554545"/>
              <a:gd name="connsiteX8" fmla="*/ 4129947 w 10211407"/>
              <a:gd name="connsiteY8" fmla="*/ 0 h 2554545"/>
              <a:gd name="connsiteX9" fmla="*/ 4595133 w 10211407"/>
              <a:gd name="connsiteY9" fmla="*/ 0 h 2554545"/>
              <a:gd name="connsiteX10" fmla="*/ 5366662 w 10211407"/>
              <a:gd name="connsiteY10" fmla="*/ 0 h 2554545"/>
              <a:gd name="connsiteX11" fmla="*/ 5627620 w 10211407"/>
              <a:gd name="connsiteY11" fmla="*/ 0 h 2554545"/>
              <a:gd name="connsiteX12" fmla="*/ 5888578 w 10211407"/>
              <a:gd name="connsiteY12" fmla="*/ 0 h 2554545"/>
              <a:gd name="connsiteX13" fmla="*/ 6149536 w 10211407"/>
              <a:gd name="connsiteY13" fmla="*/ 0 h 2554545"/>
              <a:gd name="connsiteX14" fmla="*/ 6614723 w 10211407"/>
              <a:gd name="connsiteY14" fmla="*/ 0 h 2554545"/>
              <a:gd name="connsiteX15" fmla="*/ 6875681 w 10211407"/>
              <a:gd name="connsiteY15" fmla="*/ 0 h 2554545"/>
              <a:gd name="connsiteX16" fmla="*/ 7442981 w 10211407"/>
              <a:gd name="connsiteY16" fmla="*/ 0 h 2554545"/>
              <a:gd name="connsiteX17" fmla="*/ 7908167 w 10211407"/>
              <a:gd name="connsiteY17" fmla="*/ 0 h 2554545"/>
              <a:gd name="connsiteX18" fmla="*/ 8475468 w 10211407"/>
              <a:gd name="connsiteY18" fmla="*/ 0 h 2554545"/>
              <a:gd name="connsiteX19" fmla="*/ 9246996 w 10211407"/>
              <a:gd name="connsiteY19" fmla="*/ 0 h 2554545"/>
              <a:gd name="connsiteX20" fmla="*/ 10211407 w 10211407"/>
              <a:gd name="connsiteY20" fmla="*/ 0 h 2554545"/>
              <a:gd name="connsiteX21" fmla="*/ 10211407 w 10211407"/>
              <a:gd name="connsiteY21" fmla="*/ 562000 h 2554545"/>
              <a:gd name="connsiteX22" fmla="*/ 10211407 w 10211407"/>
              <a:gd name="connsiteY22" fmla="*/ 996273 h 2554545"/>
              <a:gd name="connsiteX23" fmla="*/ 10211407 w 10211407"/>
              <a:gd name="connsiteY23" fmla="*/ 1532727 h 2554545"/>
              <a:gd name="connsiteX24" fmla="*/ 10211407 w 10211407"/>
              <a:gd name="connsiteY24" fmla="*/ 2094727 h 2554545"/>
              <a:gd name="connsiteX25" fmla="*/ 10211407 w 10211407"/>
              <a:gd name="connsiteY25" fmla="*/ 2554545 h 2554545"/>
              <a:gd name="connsiteX26" fmla="*/ 9439878 w 10211407"/>
              <a:gd name="connsiteY26" fmla="*/ 2554545 h 2554545"/>
              <a:gd name="connsiteX27" fmla="*/ 9076806 w 10211407"/>
              <a:gd name="connsiteY27" fmla="*/ 2554545 h 2554545"/>
              <a:gd name="connsiteX28" fmla="*/ 8611620 w 10211407"/>
              <a:gd name="connsiteY28" fmla="*/ 2554545 h 2554545"/>
              <a:gd name="connsiteX29" fmla="*/ 8248548 w 10211407"/>
              <a:gd name="connsiteY29" fmla="*/ 2554545 h 2554545"/>
              <a:gd name="connsiteX30" fmla="*/ 7885475 w 10211407"/>
              <a:gd name="connsiteY30" fmla="*/ 2554545 h 2554545"/>
              <a:gd name="connsiteX31" fmla="*/ 7420289 w 10211407"/>
              <a:gd name="connsiteY31" fmla="*/ 2554545 h 2554545"/>
              <a:gd name="connsiteX32" fmla="*/ 6955103 w 10211407"/>
              <a:gd name="connsiteY32" fmla="*/ 2554545 h 2554545"/>
              <a:gd name="connsiteX33" fmla="*/ 6592031 w 10211407"/>
              <a:gd name="connsiteY33" fmla="*/ 2554545 h 2554545"/>
              <a:gd name="connsiteX34" fmla="*/ 6331072 w 10211407"/>
              <a:gd name="connsiteY34" fmla="*/ 2554545 h 2554545"/>
              <a:gd name="connsiteX35" fmla="*/ 5661658 w 10211407"/>
              <a:gd name="connsiteY35" fmla="*/ 2554545 h 2554545"/>
              <a:gd name="connsiteX36" fmla="*/ 4992243 w 10211407"/>
              <a:gd name="connsiteY36" fmla="*/ 2554545 h 2554545"/>
              <a:gd name="connsiteX37" fmla="*/ 4322829 w 10211407"/>
              <a:gd name="connsiteY37" fmla="*/ 2554545 h 2554545"/>
              <a:gd name="connsiteX38" fmla="*/ 3551300 w 10211407"/>
              <a:gd name="connsiteY38" fmla="*/ 2554545 h 2554545"/>
              <a:gd name="connsiteX39" fmla="*/ 3086114 w 10211407"/>
              <a:gd name="connsiteY39" fmla="*/ 2554545 h 2554545"/>
              <a:gd name="connsiteX40" fmla="*/ 2314586 w 10211407"/>
              <a:gd name="connsiteY40" fmla="*/ 2554545 h 2554545"/>
              <a:gd name="connsiteX41" fmla="*/ 1747285 w 10211407"/>
              <a:gd name="connsiteY41" fmla="*/ 2554545 h 2554545"/>
              <a:gd name="connsiteX42" fmla="*/ 1179985 w 10211407"/>
              <a:gd name="connsiteY42" fmla="*/ 2554545 h 2554545"/>
              <a:gd name="connsiteX43" fmla="*/ 0 w 10211407"/>
              <a:gd name="connsiteY43" fmla="*/ 2554545 h 2554545"/>
              <a:gd name="connsiteX44" fmla="*/ 0 w 10211407"/>
              <a:gd name="connsiteY44" fmla="*/ 2043636 h 2554545"/>
              <a:gd name="connsiteX45" fmla="*/ 0 w 10211407"/>
              <a:gd name="connsiteY45" fmla="*/ 1609363 h 2554545"/>
              <a:gd name="connsiteX46" fmla="*/ 0 w 10211407"/>
              <a:gd name="connsiteY46" fmla="*/ 1175091 h 2554545"/>
              <a:gd name="connsiteX47" fmla="*/ 0 w 10211407"/>
              <a:gd name="connsiteY47" fmla="*/ 689727 h 2554545"/>
              <a:gd name="connsiteX48" fmla="*/ 0 w 10211407"/>
              <a:gd name="connsiteY48" fmla="*/ 0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211407" h="2554545" extrusionOk="0">
                <a:moveTo>
                  <a:pt x="0" y="0"/>
                </a:moveTo>
                <a:cubicBezTo>
                  <a:pt x="267646" y="-91005"/>
                  <a:pt x="597501" y="59864"/>
                  <a:pt x="771529" y="0"/>
                </a:cubicBezTo>
                <a:cubicBezTo>
                  <a:pt x="945557" y="-59864"/>
                  <a:pt x="1004271" y="33833"/>
                  <a:pt x="1134601" y="0"/>
                </a:cubicBezTo>
                <a:cubicBezTo>
                  <a:pt x="1264931" y="-33833"/>
                  <a:pt x="1416645" y="4693"/>
                  <a:pt x="1497673" y="0"/>
                </a:cubicBezTo>
                <a:cubicBezTo>
                  <a:pt x="1578701" y="-4693"/>
                  <a:pt x="1652749" y="12385"/>
                  <a:pt x="1758631" y="0"/>
                </a:cubicBezTo>
                <a:cubicBezTo>
                  <a:pt x="1864513" y="-12385"/>
                  <a:pt x="1947496" y="16818"/>
                  <a:pt x="2019589" y="0"/>
                </a:cubicBezTo>
                <a:cubicBezTo>
                  <a:pt x="2091682" y="-16818"/>
                  <a:pt x="2430557" y="60244"/>
                  <a:pt x="2586890" y="0"/>
                </a:cubicBezTo>
                <a:cubicBezTo>
                  <a:pt x="2743223" y="-60244"/>
                  <a:pt x="3188129" y="35142"/>
                  <a:pt x="3358418" y="0"/>
                </a:cubicBezTo>
                <a:cubicBezTo>
                  <a:pt x="3528707" y="-35142"/>
                  <a:pt x="3884877" y="10720"/>
                  <a:pt x="4129947" y="0"/>
                </a:cubicBezTo>
                <a:cubicBezTo>
                  <a:pt x="4375017" y="-10720"/>
                  <a:pt x="4497753" y="21296"/>
                  <a:pt x="4595133" y="0"/>
                </a:cubicBezTo>
                <a:cubicBezTo>
                  <a:pt x="4692513" y="-21296"/>
                  <a:pt x="5121665" y="30453"/>
                  <a:pt x="5366662" y="0"/>
                </a:cubicBezTo>
                <a:cubicBezTo>
                  <a:pt x="5611659" y="-30453"/>
                  <a:pt x="5561504" y="26744"/>
                  <a:pt x="5627620" y="0"/>
                </a:cubicBezTo>
                <a:cubicBezTo>
                  <a:pt x="5693736" y="-26744"/>
                  <a:pt x="5820296" y="2610"/>
                  <a:pt x="5888578" y="0"/>
                </a:cubicBezTo>
                <a:cubicBezTo>
                  <a:pt x="5956860" y="-2610"/>
                  <a:pt x="6060412" y="8234"/>
                  <a:pt x="6149536" y="0"/>
                </a:cubicBezTo>
                <a:cubicBezTo>
                  <a:pt x="6238660" y="-8234"/>
                  <a:pt x="6488567" y="32271"/>
                  <a:pt x="6614723" y="0"/>
                </a:cubicBezTo>
                <a:cubicBezTo>
                  <a:pt x="6740879" y="-32271"/>
                  <a:pt x="6788559" y="11848"/>
                  <a:pt x="6875681" y="0"/>
                </a:cubicBezTo>
                <a:cubicBezTo>
                  <a:pt x="6962803" y="-11848"/>
                  <a:pt x="7179710" y="64845"/>
                  <a:pt x="7442981" y="0"/>
                </a:cubicBezTo>
                <a:cubicBezTo>
                  <a:pt x="7706252" y="-64845"/>
                  <a:pt x="7802731" y="17387"/>
                  <a:pt x="7908167" y="0"/>
                </a:cubicBezTo>
                <a:cubicBezTo>
                  <a:pt x="8013603" y="-17387"/>
                  <a:pt x="8267338" y="49518"/>
                  <a:pt x="8475468" y="0"/>
                </a:cubicBezTo>
                <a:cubicBezTo>
                  <a:pt x="8683598" y="-49518"/>
                  <a:pt x="8864163" y="18927"/>
                  <a:pt x="9246996" y="0"/>
                </a:cubicBezTo>
                <a:cubicBezTo>
                  <a:pt x="9629829" y="-18927"/>
                  <a:pt x="9973272" y="23552"/>
                  <a:pt x="10211407" y="0"/>
                </a:cubicBezTo>
                <a:cubicBezTo>
                  <a:pt x="10264997" y="242077"/>
                  <a:pt x="10178308" y="430503"/>
                  <a:pt x="10211407" y="562000"/>
                </a:cubicBezTo>
                <a:cubicBezTo>
                  <a:pt x="10244506" y="693497"/>
                  <a:pt x="10193705" y="812571"/>
                  <a:pt x="10211407" y="996273"/>
                </a:cubicBezTo>
                <a:cubicBezTo>
                  <a:pt x="10229109" y="1179975"/>
                  <a:pt x="10177480" y="1285349"/>
                  <a:pt x="10211407" y="1532727"/>
                </a:cubicBezTo>
                <a:cubicBezTo>
                  <a:pt x="10245334" y="1780105"/>
                  <a:pt x="10195826" y="1813775"/>
                  <a:pt x="10211407" y="2094727"/>
                </a:cubicBezTo>
                <a:cubicBezTo>
                  <a:pt x="10226988" y="2375679"/>
                  <a:pt x="10206168" y="2356748"/>
                  <a:pt x="10211407" y="2554545"/>
                </a:cubicBezTo>
                <a:cubicBezTo>
                  <a:pt x="9874972" y="2576936"/>
                  <a:pt x="9774301" y="2509839"/>
                  <a:pt x="9439878" y="2554545"/>
                </a:cubicBezTo>
                <a:cubicBezTo>
                  <a:pt x="9105455" y="2599251"/>
                  <a:pt x="9206812" y="2519369"/>
                  <a:pt x="9076806" y="2554545"/>
                </a:cubicBezTo>
                <a:cubicBezTo>
                  <a:pt x="8946800" y="2589721"/>
                  <a:pt x="8810285" y="2549284"/>
                  <a:pt x="8611620" y="2554545"/>
                </a:cubicBezTo>
                <a:cubicBezTo>
                  <a:pt x="8412955" y="2559806"/>
                  <a:pt x="8388786" y="2533302"/>
                  <a:pt x="8248548" y="2554545"/>
                </a:cubicBezTo>
                <a:cubicBezTo>
                  <a:pt x="8108310" y="2575788"/>
                  <a:pt x="8027659" y="2520239"/>
                  <a:pt x="7885475" y="2554545"/>
                </a:cubicBezTo>
                <a:cubicBezTo>
                  <a:pt x="7743291" y="2588851"/>
                  <a:pt x="7567974" y="2529874"/>
                  <a:pt x="7420289" y="2554545"/>
                </a:cubicBezTo>
                <a:cubicBezTo>
                  <a:pt x="7272604" y="2579216"/>
                  <a:pt x="7060113" y="2532900"/>
                  <a:pt x="6955103" y="2554545"/>
                </a:cubicBezTo>
                <a:cubicBezTo>
                  <a:pt x="6850093" y="2576190"/>
                  <a:pt x="6769713" y="2520680"/>
                  <a:pt x="6592031" y="2554545"/>
                </a:cubicBezTo>
                <a:cubicBezTo>
                  <a:pt x="6414349" y="2588410"/>
                  <a:pt x="6447622" y="2537404"/>
                  <a:pt x="6331072" y="2554545"/>
                </a:cubicBezTo>
                <a:cubicBezTo>
                  <a:pt x="6214522" y="2571686"/>
                  <a:pt x="5856340" y="2486761"/>
                  <a:pt x="5661658" y="2554545"/>
                </a:cubicBezTo>
                <a:cubicBezTo>
                  <a:pt x="5466976" y="2622329"/>
                  <a:pt x="5198069" y="2487002"/>
                  <a:pt x="4992243" y="2554545"/>
                </a:cubicBezTo>
                <a:cubicBezTo>
                  <a:pt x="4786417" y="2622088"/>
                  <a:pt x="4466060" y="2500697"/>
                  <a:pt x="4322829" y="2554545"/>
                </a:cubicBezTo>
                <a:cubicBezTo>
                  <a:pt x="4179598" y="2608393"/>
                  <a:pt x="3816887" y="2521835"/>
                  <a:pt x="3551300" y="2554545"/>
                </a:cubicBezTo>
                <a:cubicBezTo>
                  <a:pt x="3285713" y="2587255"/>
                  <a:pt x="3196540" y="2521670"/>
                  <a:pt x="3086114" y="2554545"/>
                </a:cubicBezTo>
                <a:cubicBezTo>
                  <a:pt x="2975688" y="2587420"/>
                  <a:pt x="2616970" y="2550306"/>
                  <a:pt x="2314586" y="2554545"/>
                </a:cubicBezTo>
                <a:cubicBezTo>
                  <a:pt x="2012202" y="2558784"/>
                  <a:pt x="2006983" y="2542488"/>
                  <a:pt x="1747285" y="2554545"/>
                </a:cubicBezTo>
                <a:cubicBezTo>
                  <a:pt x="1487587" y="2566602"/>
                  <a:pt x="1424133" y="2488447"/>
                  <a:pt x="1179985" y="2554545"/>
                </a:cubicBezTo>
                <a:cubicBezTo>
                  <a:pt x="935837" y="2620643"/>
                  <a:pt x="466132" y="2537421"/>
                  <a:pt x="0" y="2554545"/>
                </a:cubicBezTo>
                <a:cubicBezTo>
                  <a:pt x="-45721" y="2425988"/>
                  <a:pt x="58830" y="2256464"/>
                  <a:pt x="0" y="2043636"/>
                </a:cubicBezTo>
                <a:cubicBezTo>
                  <a:pt x="-58830" y="1830808"/>
                  <a:pt x="16366" y="1782328"/>
                  <a:pt x="0" y="1609363"/>
                </a:cubicBezTo>
                <a:cubicBezTo>
                  <a:pt x="-16366" y="1436398"/>
                  <a:pt x="38378" y="1290343"/>
                  <a:pt x="0" y="1175091"/>
                </a:cubicBezTo>
                <a:cubicBezTo>
                  <a:pt x="-38378" y="1059839"/>
                  <a:pt x="11523" y="891905"/>
                  <a:pt x="0" y="689727"/>
                </a:cubicBezTo>
                <a:cubicBezTo>
                  <a:pt x="-11523" y="487549"/>
                  <a:pt x="77890" y="250464"/>
                  <a:pt x="0" y="0"/>
                </a:cubicBezTo>
                <a:close/>
              </a:path>
            </a:pathLst>
          </a:custGeom>
          <a:noFill/>
          <a:ln w="76200">
            <a:solidFill>
              <a:srgbClr val="3D6273"/>
            </a:solidFill>
            <a:extLst>
              <a:ext uri="{C807C97D-BFC1-408E-A445-0C87EB9F89A2}">
                <ask:lineSketchStyleProps xmlns:ask="http://schemas.microsoft.com/office/drawing/2018/sketchyshapes" sd="3145942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Unattraktive Arbeitsplätze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Arbeitszeiten – Schichtarbeit – Wochenenddienste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Stellen sind nicht/sehr schwer zu besetzen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F73C91C-5B35-6F15-3520-6D16B811BE21}"/>
              </a:ext>
            </a:extLst>
          </p:cNvPr>
          <p:cNvSpPr txBox="1"/>
          <p:nvPr/>
        </p:nvSpPr>
        <p:spPr>
          <a:xfrm>
            <a:off x="12084897" y="6083657"/>
            <a:ext cx="8589211" cy="2554545"/>
          </a:xfrm>
          <a:custGeom>
            <a:avLst/>
            <a:gdLst>
              <a:gd name="connsiteX0" fmla="*/ 0 w 8589211"/>
              <a:gd name="connsiteY0" fmla="*/ 0 h 2554545"/>
              <a:gd name="connsiteX1" fmla="*/ 658506 w 8589211"/>
              <a:gd name="connsiteY1" fmla="*/ 0 h 2554545"/>
              <a:gd name="connsiteX2" fmla="*/ 1317012 w 8589211"/>
              <a:gd name="connsiteY2" fmla="*/ 0 h 2554545"/>
              <a:gd name="connsiteX3" fmla="*/ 1717842 w 8589211"/>
              <a:gd name="connsiteY3" fmla="*/ 0 h 2554545"/>
              <a:gd name="connsiteX4" fmla="*/ 2118672 w 8589211"/>
              <a:gd name="connsiteY4" fmla="*/ 0 h 2554545"/>
              <a:gd name="connsiteX5" fmla="*/ 2519502 w 8589211"/>
              <a:gd name="connsiteY5" fmla="*/ 0 h 2554545"/>
              <a:gd name="connsiteX6" fmla="*/ 3092116 w 8589211"/>
              <a:gd name="connsiteY6" fmla="*/ 0 h 2554545"/>
              <a:gd name="connsiteX7" fmla="*/ 3664730 w 8589211"/>
              <a:gd name="connsiteY7" fmla="*/ 0 h 2554545"/>
              <a:gd name="connsiteX8" fmla="*/ 4237344 w 8589211"/>
              <a:gd name="connsiteY8" fmla="*/ 0 h 2554545"/>
              <a:gd name="connsiteX9" fmla="*/ 4809958 w 8589211"/>
              <a:gd name="connsiteY9" fmla="*/ 0 h 2554545"/>
              <a:gd name="connsiteX10" fmla="*/ 5382572 w 8589211"/>
              <a:gd name="connsiteY10" fmla="*/ 0 h 2554545"/>
              <a:gd name="connsiteX11" fmla="*/ 6126971 w 8589211"/>
              <a:gd name="connsiteY11" fmla="*/ 0 h 2554545"/>
              <a:gd name="connsiteX12" fmla="*/ 6527800 w 8589211"/>
              <a:gd name="connsiteY12" fmla="*/ 0 h 2554545"/>
              <a:gd name="connsiteX13" fmla="*/ 6842738 w 8589211"/>
              <a:gd name="connsiteY13" fmla="*/ 0 h 2554545"/>
              <a:gd name="connsiteX14" fmla="*/ 7501244 w 8589211"/>
              <a:gd name="connsiteY14" fmla="*/ 0 h 2554545"/>
              <a:gd name="connsiteX15" fmla="*/ 8589211 w 8589211"/>
              <a:gd name="connsiteY15" fmla="*/ 0 h 2554545"/>
              <a:gd name="connsiteX16" fmla="*/ 8589211 w 8589211"/>
              <a:gd name="connsiteY16" fmla="*/ 485364 h 2554545"/>
              <a:gd name="connsiteX17" fmla="*/ 8589211 w 8589211"/>
              <a:gd name="connsiteY17" fmla="*/ 1047363 h 2554545"/>
              <a:gd name="connsiteX18" fmla="*/ 8589211 w 8589211"/>
              <a:gd name="connsiteY18" fmla="*/ 1558272 h 2554545"/>
              <a:gd name="connsiteX19" fmla="*/ 8589211 w 8589211"/>
              <a:gd name="connsiteY19" fmla="*/ 2554545 h 2554545"/>
              <a:gd name="connsiteX20" fmla="*/ 7844813 w 8589211"/>
              <a:gd name="connsiteY20" fmla="*/ 2554545 h 2554545"/>
              <a:gd name="connsiteX21" fmla="*/ 7358091 w 8589211"/>
              <a:gd name="connsiteY21" fmla="*/ 2554545 h 2554545"/>
              <a:gd name="connsiteX22" fmla="*/ 6613692 w 8589211"/>
              <a:gd name="connsiteY22" fmla="*/ 2554545 h 2554545"/>
              <a:gd name="connsiteX23" fmla="*/ 6126971 w 8589211"/>
              <a:gd name="connsiteY23" fmla="*/ 2554545 h 2554545"/>
              <a:gd name="connsiteX24" fmla="*/ 5812033 w 8589211"/>
              <a:gd name="connsiteY24" fmla="*/ 2554545 h 2554545"/>
              <a:gd name="connsiteX25" fmla="*/ 5067634 w 8589211"/>
              <a:gd name="connsiteY25" fmla="*/ 2554545 h 2554545"/>
              <a:gd name="connsiteX26" fmla="*/ 4752697 w 8589211"/>
              <a:gd name="connsiteY26" fmla="*/ 2554545 h 2554545"/>
              <a:gd name="connsiteX27" fmla="*/ 4094191 w 8589211"/>
              <a:gd name="connsiteY27" fmla="*/ 2554545 h 2554545"/>
              <a:gd name="connsiteX28" fmla="*/ 3779253 w 8589211"/>
              <a:gd name="connsiteY28" fmla="*/ 2554545 h 2554545"/>
              <a:gd name="connsiteX29" fmla="*/ 3464315 w 8589211"/>
              <a:gd name="connsiteY29" fmla="*/ 2554545 h 2554545"/>
              <a:gd name="connsiteX30" fmla="*/ 3063485 w 8589211"/>
              <a:gd name="connsiteY30" fmla="*/ 2554545 h 2554545"/>
              <a:gd name="connsiteX31" fmla="*/ 2748548 w 8589211"/>
              <a:gd name="connsiteY31" fmla="*/ 2554545 h 2554545"/>
              <a:gd name="connsiteX32" fmla="*/ 2004149 w 8589211"/>
              <a:gd name="connsiteY32" fmla="*/ 2554545 h 2554545"/>
              <a:gd name="connsiteX33" fmla="*/ 1603319 w 8589211"/>
              <a:gd name="connsiteY33" fmla="*/ 2554545 h 2554545"/>
              <a:gd name="connsiteX34" fmla="*/ 1030705 w 8589211"/>
              <a:gd name="connsiteY34" fmla="*/ 2554545 h 2554545"/>
              <a:gd name="connsiteX35" fmla="*/ 629875 w 8589211"/>
              <a:gd name="connsiteY35" fmla="*/ 2554545 h 2554545"/>
              <a:gd name="connsiteX36" fmla="*/ 0 w 8589211"/>
              <a:gd name="connsiteY36" fmla="*/ 2554545 h 2554545"/>
              <a:gd name="connsiteX37" fmla="*/ 0 w 8589211"/>
              <a:gd name="connsiteY37" fmla="*/ 1992545 h 2554545"/>
              <a:gd name="connsiteX38" fmla="*/ 0 w 8589211"/>
              <a:gd name="connsiteY38" fmla="*/ 1507182 h 2554545"/>
              <a:gd name="connsiteX39" fmla="*/ 0 w 8589211"/>
              <a:gd name="connsiteY39" fmla="*/ 1072909 h 2554545"/>
              <a:gd name="connsiteX40" fmla="*/ 0 w 8589211"/>
              <a:gd name="connsiteY40" fmla="*/ 613091 h 2554545"/>
              <a:gd name="connsiteX41" fmla="*/ 0 w 8589211"/>
              <a:gd name="connsiteY41" fmla="*/ 0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589211" h="2554545" extrusionOk="0">
                <a:moveTo>
                  <a:pt x="0" y="0"/>
                </a:moveTo>
                <a:cubicBezTo>
                  <a:pt x="276569" y="-57496"/>
                  <a:pt x="372841" y="49023"/>
                  <a:pt x="658506" y="0"/>
                </a:cubicBezTo>
                <a:cubicBezTo>
                  <a:pt x="944171" y="-49023"/>
                  <a:pt x="1161248" y="38111"/>
                  <a:pt x="1317012" y="0"/>
                </a:cubicBezTo>
                <a:cubicBezTo>
                  <a:pt x="1472776" y="-38111"/>
                  <a:pt x="1572253" y="34812"/>
                  <a:pt x="1717842" y="0"/>
                </a:cubicBezTo>
                <a:cubicBezTo>
                  <a:pt x="1863431" y="-34812"/>
                  <a:pt x="2036475" y="22660"/>
                  <a:pt x="2118672" y="0"/>
                </a:cubicBezTo>
                <a:cubicBezTo>
                  <a:pt x="2200869" y="-22660"/>
                  <a:pt x="2433276" y="42837"/>
                  <a:pt x="2519502" y="0"/>
                </a:cubicBezTo>
                <a:cubicBezTo>
                  <a:pt x="2605728" y="-42837"/>
                  <a:pt x="2929708" y="46775"/>
                  <a:pt x="3092116" y="0"/>
                </a:cubicBezTo>
                <a:cubicBezTo>
                  <a:pt x="3254524" y="-46775"/>
                  <a:pt x="3429588" y="21812"/>
                  <a:pt x="3664730" y="0"/>
                </a:cubicBezTo>
                <a:cubicBezTo>
                  <a:pt x="3899872" y="-21812"/>
                  <a:pt x="4088881" y="8017"/>
                  <a:pt x="4237344" y="0"/>
                </a:cubicBezTo>
                <a:cubicBezTo>
                  <a:pt x="4385807" y="-8017"/>
                  <a:pt x="4593517" y="22976"/>
                  <a:pt x="4809958" y="0"/>
                </a:cubicBezTo>
                <a:cubicBezTo>
                  <a:pt x="5026399" y="-22976"/>
                  <a:pt x="5231060" y="12693"/>
                  <a:pt x="5382572" y="0"/>
                </a:cubicBezTo>
                <a:cubicBezTo>
                  <a:pt x="5534084" y="-12693"/>
                  <a:pt x="5886797" y="70441"/>
                  <a:pt x="6126971" y="0"/>
                </a:cubicBezTo>
                <a:cubicBezTo>
                  <a:pt x="6367145" y="-70441"/>
                  <a:pt x="6419038" y="18495"/>
                  <a:pt x="6527800" y="0"/>
                </a:cubicBezTo>
                <a:cubicBezTo>
                  <a:pt x="6636562" y="-18495"/>
                  <a:pt x="6693790" y="24192"/>
                  <a:pt x="6842738" y="0"/>
                </a:cubicBezTo>
                <a:cubicBezTo>
                  <a:pt x="6991686" y="-24192"/>
                  <a:pt x="7263974" y="38017"/>
                  <a:pt x="7501244" y="0"/>
                </a:cubicBezTo>
                <a:cubicBezTo>
                  <a:pt x="7738514" y="-38017"/>
                  <a:pt x="8345255" y="54826"/>
                  <a:pt x="8589211" y="0"/>
                </a:cubicBezTo>
                <a:cubicBezTo>
                  <a:pt x="8593228" y="130838"/>
                  <a:pt x="8562928" y="343534"/>
                  <a:pt x="8589211" y="485364"/>
                </a:cubicBezTo>
                <a:cubicBezTo>
                  <a:pt x="8615494" y="627194"/>
                  <a:pt x="8574465" y="838885"/>
                  <a:pt x="8589211" y="1047363"/>
                </a:cubicBezTo>
                <a:cubicBezTo>
                  <a:pt x="8603957" y="1255841"/>
                  <a:pt x="8547331" y="1364199"/>
                  <a:pt x="8589211" y="1558272"/>
                </a:cubicBezTo>
                <a:cubicBezTo>
                  <a:pt x="8631091" y="1752345"/>
                  <a:pt x="8562501" y="2310415"/>
                  <a:pt x="8589211" y="2554545"/>
                </a:cubicBezTo>
                <a:cubicBezTo>
                  <a:pt x="8393025" y="2618640"/>
                  <a:pt x="8018643" y="2524227"/>
                  <a:pt x="7844813" y="2554545"/>
                </a:cubicBezTo>
                <a:cubicBezTo>
                  <a:pt x="7670983" y="2584863"/>
                  <a:pt x="7591073" y="2552100"/>
                  <a:pt x="7358091" y="2554545"/>
                </a:cubicBezTo>
                <a:cubicBezTo>
                  <a:pt x="7125109" y="2556990"/>
                  <a:pt x="6826828" y="2525907"/>
                  <a:pt x="6613692" y="2554545"/>
                </a:cubicBezTo>
                <a:cubicBezTo>
                  <a:pt x="6400556" y="2583183"/>
                  <a:pt x="6299723" y="2535670"/>
                  <a:pt x="6126971" y="2554545"/>
                </a:cubicBezTo>
                <a:cubicBezTo>
                  <a:pt x="5954219" y="2573420"/>
                  <a:pt x="5953635" y="2540136"/>
                  <a:pt x="5812033" y="2554545"/>
                </a:cubicBezTo>
                <a:cubicBezTo>
                  <a:pt x="5670431" y="2568954"/>
                  <a:pt x="5234424" y="2532806"/>
                  <a:pt x="5067634" y="2554545"/>
                </a:cubicBezTo>
                <a:cubicBezTo>
                  <a:pt x="4900844" y="2576284"/>
                  <a:pt x="4885407" y="2534366"/>
                  <a:pt x="4752697" y="2554545"/>
                </a:cubicBezTo>
                <a:cubicBezTo>
                  <a:pt x="4619987" y="2574724"/>
                  <a:pt x="4273616" y="2482406"/>
                  <a:pt x="4094191" y="2554545"/>
                </a:cubicBezTo>
                <a:cubicBezTo>
                  <a:pt x="3914766" y="2626684"/>
                  <a:pt x="3934242" y="2522765"/>
                  <a:pt x="3779253" y="2554545"/>
                </a:cubicBezTo>
                <a:cubicBezTo>
                  <a:pt x="3624264" y="2586325"/>
                  <a:pt x="3613956" y="2525903"/>
                  <a:pt x="3464315" y="2554545"/>
                </a:cubicBezTo>
                <a:cubicBezTo>
                  <a:pt x="3314674" y="2583187"/>
                  <a:pt x="3257471" y="2511687"/>
                  <a:pt x="3063485" y="2554545"/>
                </a:cubicBezTo>
                <a:cubicBezTo>
                  <a:pt x="2869499" y="2597403"/>
                  <a:pt x="2841453" y="2528072"/>
                  <a:pt x="2748548" y="2554545"/>
                </a:cubicBezTo>
                <a:cubicBezTo>
                  <a:pt x="2655643" y="2581018"/>
                  <a:pt x="2321028" y="2481647"/>
                  <a:pt x="2004149" y="2554545"/>
                </a:cubicBezTo>
                <a:cubicBezTo>
                  <a:pt x="1687270" y="2627443"/>
                  <a:pt x="1771224" y="2533887"/>
                  <a:pt x="1603319" y="2554545"/>
                </a:cubicBezTo>
                <a:cubicBezTo>
                  <a:pt x="1435414" y="2575203"/>
                  <a:pt x="1248483" y="2517476"/>
                  <a:pt x="1030705" y="2554545"/>
                </a:cubicBezTo>
                <a:cubicBezTo>
                  <a:pt x="812927" y="2591614"/>
                  <a:pt x="825538" y="2545249"/>
                  <a:pt x="629875" y="2554545"/>
                </a:cubicBezTo>
                <a:cubicBezTo>
                  <a:pt x="434212" y="2563841"/>
                  <a:pt x="176507" y="2511949"/>
                  <a:pt x="0" y="2554545"/>
                </a:cubicBezTo>
                <a:cubicBezTo>
                  <a:pt x="-22379" y="2389291"/>
                  <a:pt x="47517" y="2177015"/>
                  <a:pt x="0" y="1992545"/>
                </a:cubicBezTo>
                <a:cubicBezTo>
                  <a:pt x="-47517" y="1808075"/>
                  <a:pt x="13562" y="1651927"/>
                  <a:pt x="0" y="1507182"/>
                </a:cubicBezTo>
                <a:cubicBezTo>
                  <a:pt x="-13562" y="1362437"/>
                  <a:pt x="14039" y="1280648"/>
                  <a:pt x="0" y="1072909"/>
                </a:cubicBezTo>
                <a:cubicBezTo>
                  <a:pt x="-14039" y="865170"/>
                  <a:pt x="47850" y="818293"/>
                  <a:pt x="0" y="613091"/>
                </a:cubicBezTo>
                <a:cubicBezTo>
                  <a:pt x="-47850" y="407889"/>
                  <a:pt x="2099" y="276761"/>
                  <a:pt x="0" y="0"/>
                </a:cubicBezTo>
                <a:close/>
              </a:path>
            </a:pathLst>
          </a:custGeom>
          <a:noFill/>
          <a:ln w="76200">
            <a:solidFill>
              <a:srgbClr val="83AEAE"/>
            </a:solidFill>
            <a:extLst>
              <a:ext uri="{C807C97D-BFC1-408E-A445-0C87EB9F89A2}">
                <ask:lineSketchStyleProps xmlns:ask="http://schemas.microsoft.com/office/drawing/2018/sketchyshapes" sd="7707341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Gestiegene Anforderungen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bei </a:t>
            </a:r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gleichem Personalschlüssel </a:t>
            </a:r>
            <a:br>
              <a:rPr lang="de-DE" sz="3200" dirty="0">
                <a:solidFill>
                  <a:srgbClr val="3D6273"/>
                </a:solidFill>
                <a:latin typeface="Raleway" pitchFamily="2" charset="0"/>
              </a:rPr>
            </a:b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mehr </a:t>
            </a:r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„schwierige“ Fälle </a:t>
            </a: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+ Anforderungen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9936940-ECB6-3B19-32D7-C085B90DCA27}"/>
              </a:ext>
            </a:extLst>
          </p:cNvPr>
          <p:cNvSpPr txBox="1"/>
          <p:nvPr/>
        </p:nvSpPr>
        <p:spPr>
          <a:xfrm>
            <a:off x="4526387" y="2221486"/>
            <a:ext cx="5939446" cy="1569660"/>
          </a:xfrm>
          <a:custGeom>
            <a:avLst/>
            <a:gdLst>
              <a:gd name="connsiteX0" fmla="*/ 0 w 5939446"/>
              <a:gd name="connsiteY0" fmla="*/ 0 h 1569660"/>
              <a:gd name="connsiteX1" fmla="*/ 653339 w 5939446"/>
              <a:gd name="connsiteY1" fmla="*/ 0 h 1569660"/>
              <a:gd name="connsiteX2" fmla="*/ 1247284 w 5939446"/>
              <a:gd name="connsiteY2" fmla="*/ 0 h 1569660"/>
              <a:gd name="connsiteX3" fmla="*/ 1960017 w 5939446"/>
              <a:gd name="connsiteY3" fmla="*/ 0 h 1569660"/>
              <a:gd name="connsiteX4" fmla="*/ 2613356 w 5939446"/>
              <a:gd name="connsiteY4" fmla="*/ 0 h 1569660"/>
              <a:gd name="connsiteX5" fmla="*/ 3147906 w 5939446"/>
              <a:gd name="connsiteY5" fmla="*/ 0 h 1569660"/>
              <a:gd name="connsiteX6" fmla="*/ 3801245 w 5939446"/>
              <a:gd name="connsiteY6" fmla="*/ 0 h 1569660"/>
              <a:gd name="connsiteX7" fmla="*/ 4335796 w 5939446"/>
              <a:gd name="connsiteY7" fmla="*/ 0 h 1569660"/>
              <a:gd name="connsiteX8" fmla="*/ 4929740 w 5939446"/>
              <a:gd name="connsiteY8" fmla="*/ 0 h 1569660"/>
              <a:gd name="connsiteX9" fmla="*/ 5404896 w 5939446"/>
              <a:gd name="connsiteY9" fmla="*/ 0 h 1569660"/>
              <a:gd name="connsiteX10" fmla="*/ 5939446 w 5939446"/>
              <a:gd name="connsiteY10" fmla="*/ 0 h 1569660"/>
              <a:gd name="connsiteX11" fmla="*/ 5939446 w 5939446"/>
              <a:gd name="connsiteY11" fmla="*/ 554613 h 1569660"/>
              <a:gd name="connsiteX12" fmla="*/ 5939446 w 5939446"/>
              <a:gd name="connsiteY12" fmla="*/ 1046440 h 1569660"/>
              <a:gd name="connsiteX13" fmla="*/ 5939446 w 5939446"/>
              <a:gd name="connsiteY13" fmla="*/ 1569660 h 1569660"/>
              <a:gd name="connsiteX14" fmla="*/ 5464290 w 5939446"/>
              <a:gd name="connsiteY14" fmla="*/ 1569660 h 1569660"/>
              <a:gd name="connsiteX15" fmla="*/ 4751557 w 5939446"/>
              <a:gd name="connsiteY15" fmla="*/ 1569660 h 1569660"/>
              <a:gd name="connsiteX16" fmla="*/ 4217007 w 5939446"/>
              <a:gd name="connsiteY16" fmla="*/ 1569660 h 1569660"/>
              <a:gd name="connsiteX17" fmla="*/ 3801245 w 5939446"/>
              <a:gd name="connsiteY17" fmla="*/ 1569660 h 1569660"/>
              <a:gd name="connsiteX18" fmla="*/ 3385484 w 5939446"/>
              <a:gd name="connsiteY18" fmla="*/ 1569660 h 1569660"/>
              <a:gd name="connsiteX19" fmla="*/ 2732145 w 5939446"/>
              <a:gd name="connsiteY19" fmla="*/ 1569660 h 1569660"/>
              <a:gd name="connsiteX20" fmla="*/ 2078806 w 5939446"/>
              <a:gd name="connsiteY20" fmla="*/ 1569660 h 1569660"/>
              <a:gd name="connsiteX21" fmla="*/ 1544256 w 5939446"/>
              <a:gd name="connsiteY21" fmla="*/ 1569660 h 1569660"/>
              <a:gd name="connsiteX22" fmla="*/ 1069100 w 5939446"/>
              <a:gd name="connsiteY22" fmla="*/ 1569660 h 1569660"/>
              <a:gd name="connsiteX23" fmla="*/ 593945 w 5939446"/>
              <a:gd name="connsiteY23" fmla="*/ 1569660 h 1569660"/>
              <a:gd name="connsiteX24" fmla="*/ 0 w 5939446"/>
              <a:gd name="connsiteY24" fmla="*/ 1569660 h 1569660"/>
              <a:gd name="connsiteX25" fmla="*/ 0 w 5939446"/>
              <a:gd name="connsiteY25" fmla="*/ 1093530 h 1569660"/>
              <a:gd name="connsiteX26" fmla="*/ 0 w 5939446"/>
              <a:gd name="connsiteY26" fmla="*/ 554613 h 1569660"/>
              <a:gd name="connsiteX27" fmla="*/ 0 w 5939446"/>
              <a:gd name="connsiteY27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39446" h="1569660" extrusionOk="0">
                <a:moveTo>
                  <a:pt x="0" y="0"/>
                </a:moveTo>
                <a:cubicBezTo>
                  <a:pt x="325273" y="-65670"/>
                  <a:pt x="516989" y="31079"/>
                  <a:pt x="653339" y="0"/>
                </a:cubicBezTo>
                <a:cubicBezTo>
                  <a:pt x="789689" y="-31079"/>
                  <a:pt x="1103959" y="60707"/>
                  <a:pt x="1247284" y="0"/>
                </a:cubicBezTo>
                <a:cubicBezTo>
                  <a:pt x="1390609" y="-60707"/>
                  <a:pt x="1769806" y="41897"/>
                  <a:pt x="1960017" y="0"/>
                </a:cubicBezTo>
                <a:cubicBezTo>
                  <a:pt x="2150228" y="-41897"/>
                  <a:pt x="2325787" y="44941"/>
                  <a:pt x="2613356" y="0"/>
                </a:cubicBezTo>
                <a:cubicBezTo>
                  <a:pt x="2900925" y="-44941"/>
                  <a:pt x="2987802" y="9278"/>
                  <a:pt x="3147906" y="0"/>
                </a:cubicBezTo>
                <a:cubicBezTo>
                  <a:pt x="3308010" y="-9278"/>
                  <a:pt x="3540117" y="51760"/>
                  <a:pt x="3801245" y="0"/>
                </a:cubicBezTo>
                <a:cubicBezTo>
                  <a:pt x="4062373" y="-51760"/>
                  <a:pt x="4114247" y="25534"/>
                  <a:pt x="4335796" y="0"/>
                </a:cubicBezTo>
                <a:cubicBezTo>
                  <a:pt x="4557345" y="-25534"/>
                  <a:pt x="4676656" y="24375"/>
                  <a:pt x="4929740" y="0"/>
                </a:cubicBezTo>
                <a:cubicBezTo>
                  <a:pt x="5182824" y="-24375"/>
                  <a:pt x="5222149" y="1861"/>
                  <a:pt x="5404896" y="0"/>
                </a:cubicBezTo>
                <a:cubicBezTo>
                  <a:pt x="5587643" y="-1861"/>
                  <a:pt x="5753983" y="26287"/>
                  <a:pt x="5939446" y="0"/>
                </a:cubicBezTo>
                <a:cubicBezTo>
                  <a:pt x="6002897" y="255715"/>
                  <a:pt x="5874034" y="433522"/>
                  <a:pt x="5939446" y="554613"/>
                </a:cubicBezTo>
                <a:cubicBezTo>
                  <a:pt x="6004858" y="675704"/>
                  <a:pt x="5902915" y="927404"/>
                  <a:pt x="5939446" y="1046440"/>
                </a:cubicBezTo>
                <a:cubicBezTo>
                  <a:pt x="5975977" y="1165476"/>
                  <a:pt x="5877788" y="1359374"/>
                  <a:pt x="5939446" y="1569660"/>
                </a:cubicBezTo>
                <a:cubicBezTo>
                  <a:pt x="5819043" y="1578570"/>
                  <a:pt x="5617420" y="1527374"/>
                  <a:pt x="5464290" y="1569660"/>
                </a:cubicBezTo>
                <a:cubicBezTo>
                  <a:pt x="5311160" y="1611946"/>
                  <a:pt x="4978578" y="1550671"/>
                  <a:pt x="4751557" y="1569660"/>
                </a:cubicBezTo>
                <a:cubicBezTo>
                  <a:pt x="4524536" y="1588649"/>
                  <a:pt x="4465345" y="1533323"/>
                  <a:pt x="4217007" y="1569660"/>
                </a:cubicBezTo>
                <a:cubicBezTo>
                  <a:pt x="3968669" y="1605997"/>
                  <a:pt x="3998766" y="1553367"/>
                  <a:pt x="3801245" y="1569660"/>
                </a:cubicBezTo>
                <a:cubicBezTo>
                  <a:pt x="3603724" y="1585953"/>
                  <a:pt x="3546417" y="1520879"/>
                  <a:pt x="3385484" y="1569660"/>
                </a:cubicBezTo>
                <a:cubicBezTo>
                  <a:pt x="3224551" y="1618441"/>
                  <a:pt x="2866703" y="1520716"/>
                  <a:pt x="2732145" y="1569660"/>
                </a:cubicBezTo>
                <a:cubicBezTo>
                  <a:pt x="2597587" y="1618604"/>
                  <a:pt x="2232397" y="1549045"/>
                  <a:pt x="2078806" y="1569660"/>
                </a:cubicBezTo>
                <a:cubicBezTo>
                  <a:pt x="1925215" y="1590275"/>
                  <a:pt x="1673507" y="1547740"/>
                  <a:pt x="1544256" y="1569660"/>
                </a:cubicBezTo>
                <a:cubicBezTo>
                  <a:pt x="1415005" y="1591580"/>
                  <a:pt x="1223873" y="1556510"/>
                  <a:pt x="1069100" y="1569660"/>
                </a:cubicBezTo>
                <a:cubicBezTo>
                  <a:pt x="914327" y="1582810"/>
                  <a:pt x="716377" y="1525182"/>
                  <a:pt x="593945" y="1569660"/>
                </a:cubicBezTo>
                <a:cubicBezTo>
                  <a:pt x="471513" y="1614138"/>
                  <a:pt x="227368" y="1529982"/>
                  <a:pt x="0" y="1569660"/>
                </a:cubicBezTo>
                <a:cubicBezTo>
                  <a:pt x="-30772" y="1434892"/>
                  <a:pt x="23030" y="1294632"/>
                  <a:pt x="0" y="1093530"/>
                </a:cubicBezTo>
                <a:cubicBezTo>
                  <a:pt x="-23030" y="892428"/>
                  <a:pt x="39487" y="700893"/>
                  <a:pt x="0" y="554613"/>
                </a:cubicBezTo>
                <a:cubicBezTo>
                  <a:pt x="-39487" y="408333"/>
                  <a:pt x="34163" y="19489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F2BD57"/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pPr algn="ctr"/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Knappe Mittel</a:t>
            </a:r>
          </a:p>
          <a:p>
            <a:pPr algn="ctr"/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 – öffentliche Kassen sind leer.</a:t>
            </a:r>
          </a:p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9852C58-9410-ADAA-4AD7-6B0B16820B6B}"/>
              </a:ext>
            </a:extLst>
          </p:cNvPr>
          <p:cNvSpPr txBox="1"/>
          <p:nvPr/>
        </p:nvSpPr>
        <p:spPr>
          <a:xfrm>
            <a:off x="11624731" y="2406350"/>
            <a:ext cx="4860183" cy="3046988"/>
          </a:xfrm>
          <a:custGeom>
            <a:avLst/>
            <a:gdLst>
              <a:gd name="connsiteX0" fmla="*/ 0 w 4860183"/>
              <a:gd name="connsiteY0" fmla="*/ 0 h 3046988"/>
              <a:gd name="connsiteX1" fmla="*/ 394215 w 4860183"/>
              <a:gd name="connsiteY1" fmla="*/ 0 h 3046988"/>
              <a:gd name="connsiteX2" fmla="*/ 1031439 w 4860183"/>
              <a:gd name="connsiteY2" fmla="*/ 0 h 3046988"/>
              <a:gd name="connsiteX3" fmla="*/ 1620061 w 4860183"/>
              <a:gd name="connsiteY3" fmla="*/ 0 h 3046988"/>
              <a:gd name="connsiteX4" fmla="*/ 2014276 w 4860183"/>
              <a:gd name="connsiteY4" fmla="*/ 0 h 3046988"/>
              <a:gd name="connsiteX5" fmla="*/ 2651500 w 4860183"/>
              <a:gd name="connsiteY5" fmla="*/ 0 h 3046988"/>
              <a:gd name="connsiteX6" fmla="*/ 3288724 w 4860183"/>
              <a:gd name="connsiteY6" fmla="*/ 0 h 3046988"/>
              <a:gd name="connsiteX7" fmla="*/ 3877346 w 4860183"/>
              <a:gd name="connsiteY7" fmla="*/ 0 h 3046988"/>
              <a:gd name="connsiteX8" fmla="*/ 4860183 w 4860183"/>
              <a:gd name="connsiteY8" fmla="*/ 0 h 3046988"/>
              <a:gd name="connsiteX9" fmla="*/ 4860183 w 4860183"/>
              <a:gd name="connsiteY9" fmla="*/ 416422 h 3046988"/>
              <a:gd name="connsiteX10" fmla="*/ 4860183 w 4860183"/>
              <a:gd name="connsiteY10" fmla="*/ 832843 h 3046988"/>
              <a:gd name="connsiteX11" fmla="*/ 4860183 w 4860183"/>
              <a:gd name="connsiteY11" fmla="*/ 1371145 h 3046988"/>
              <a:gd name="connsiteX12" fmla="*/ 4860183 w 4860183"/>
              <a:gd name="connsiteY12" fmla="*/ 1939916 h 3046988"/>
              <a:gd name="connsiteX13" fmla="*/ 4860183 w 4860183"/>
              <a:gd name="connsiteY13" fmla="*/ 2508687 h 3046988"/>
              <a:gd name="connsiteX14" fmla="*/ 4860183 w 4860183"/>
              <a:gd name="connsiteY14" fmla="*/ 3046988 h 3046988"/>
              <a:gd name="connsiteX15" fmla="*/ 4417366 w 4860183"/>
              <a:gd name="connsiteY15" fmla="*/ 3046988 h 3046988"/>
              <a:gd name="connsiteX16" fmla="*/ 3877346 w 4860183"/>
              <a:gd name="connsiteY16" fmla="*/ 3046988 h 3046988"/>
              <a:gd name="connsiteX17" fmla="*/ 3240122 w 4860183"/>
              <a:gd name="connsiteY17" fmla="*/ 3046988 h 3046988"/>
              <a:gd name="connsiteX18" fmla="*/ 2602898 w 4860183"/>
              <a:gd name="connsiteY18" fmla="*/ 3046988 h 3046988"/>
              <a:gd name="connsiteX19" fmla="*/ 1965674 w 4860183"/>
              <a:gd name="connsiteY19" fmla="*/ 3046988 h 3046988"/>
              <a:gd name="connsiteX20" fmla="*/ 1377052 w 4860183"/>
              <a:gd name="connsiteY20" fmla="*/ 3046988 h 3046988"/>
              <a:gd name="connsiteX21" fmla="*/ 739828 w 4860183"/>
              <a:gd name="connsiteY21" fmla="*/ 3046988 h 3046988"/>
              <a:gd name="connsiteX22" fmla="*/ 0 w 4860183"/>
              <a:gd name="connsiteY22" fmla="*/ 3046988 h 3046988"/>
              <a:gd name="connsiteX23" fmla="*/ 0 w 4860183"/>
              <a:gd name="connsiteY23" fmla="*/ 2569627 h 3046988"/>
              <a:gd name="connsiteX24" fmla="*/ 0 w 4860183"/>
              <a:gd name="connsiteY24" fmla="*/ 2092265 h 3046988"/>
              <a:gd name="connsiteX25" fmla="*/ 0 w 4860183"/>
              <a:gd name="connsiteY25" fmla="*/ 1553964 h 3046988"/>
              <a:gd name="connsiteX26" fmla="*/ 0 w 4860183"/>
              <a:gd name="connsiteY26" fmla="*/ 1015663 h 3046988"/>
              <a:gd name="connsiteX27" fmla="*/ 0 w 4860183"/>
              <a:gd name="connsiteY27" fmla="*/ 538301 h 3046988"/>
              <a:gd name="connsiteX28" fmla="*/ 0 w 4860183"/>
              <a:gd name="connsiteY28" fmla="*/ 0 h 30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860183" h="3046988" extrusionOk="0">
                <a:moveTo>
                  <a:pt x="0" y="0"/>
                </a:moveTo>
                <a:cubicBezTo>
                  <a:pt x="184903" y="-23179"/>
                  <a:pt x="311475" y="7478"/>
                  <a:pt x="394215" y="0"/>
                </a:cubicBezTo>
                <a:cubicBezTo>
                  <a:pt x="476956" y="-7478"/>
                  <a:pt x="890233" y="1346"/>
                  <a:pt x="1031439" y="0"/>
                </a:cubicBezTo>
                <a:cubicBezTo>
                  <a:pt x="1172645" y="-1346"/>
                  <a:pt x="1331601" y="61254"/>
                  <a:pt x="1620061" y="0"/>
                </a:cubicBezTo>
                <a:cubicBezTo>
                  <a:pt x="1908521" y="-61254"/>
                  <a:pt x="1873344" y="38001"/>
                  <a:pt x="2014276" y="0"/>
                </a:cubicBezTo>
                <a:cubicBezTo>
                  <a:pt x="2155208" y="-38001"/>
                  <a:pt x="2492172" y="75887"/>
                  <a:pt x="2651500" y="0"/>
                </a:cubicBezTo>
                <a:cubicBezTo>
                  <a:pt x="2810828" y="-75887"/>
                  <a:pt x="3072516" y="66638"/>
                  <a:pt x="3288724" y="0"/>
                </a:cubicBezTo>
                <a:cubicBezTo>
                  <a:pt x="3504932" y="-66638"/>
                  <a:pt x="3748395" y="41148"/>
                  <a:pt x="3877346" y="0"/>
                </a:cubicBezTo>
                <a:cubicBezTo>
                  <a:pt x="4006297" y="-41148"/>
                  <a:pt x="4416756" y="97079"/>
                  <a:pt x="4860183" y="0"/>
                </a:cubicBezTo>
                <a:cubicBezTo>
                  <a:pt x="4897727" y="121752"/>
                  <a:pt x="4834582" y="297966"/>
                  <a:pt x="4860183" y="416422"/>
                </a:cubicBezTo>
                <a:cubicBezTo>
                  <a:pt x="4885784" y="534878"/>
                  <a:pt x="4837601" y="671635"/>
                  <a:pt x="4860183" y="832843"/>
                </a:cubicBezTo>
                <a:cubicBezTo>
                  <a:pt x="4882765" y="994051"/>
                  <a:pt x="4822465" y="1162817"/>
                  <a:pt x="4860183" y="1371145"/>
                </a:cubicBezTo>
                <a:cubicBezTo>
                  <a:pt x="4897901" y="1579473"/>
                  <a:pt x="4859120" y="1806925"/>
                  <a:pt x="4860183" y="1939916"/>
                </a:cubicBezTo>
                <a:cubicBezTo>
                  <a:pt x="4861246" y="2072907"/>
                  <a:pt x="4819378" y="2312206"/>
                  <a:pt x="4860183" y="2508687"/>
                </a:cubicBezTo>
                <a:cubicBezTo>
                  <a:pt x="4900988" y="2705168"/>
                  <a:pt x="4812629" y="2918958"/>
                  <a:pt x="4860183" y="3046988"/>
                </a:cubicBezTo>
                <a:cubicBezTo>
                  <a:pt x="4644428" y="3074957"/>
                  <a:pt x="4590185" y="3012965"/>
                  <a:pt x="4417366" y="3046988"/>
                </a:cubicBezTo>
                <a:cubicBezTo>
                  <a:pt x="4244547" y="3081011"/>
                  <a:pt x="4074570" y="2999398"/>
                  <a:pt x="3877346" y="3046988"/>
                </a:cubicBezTo>
                <a:cubicBezTo>
                  <a:pt x="3680122" y="3094578"/>
                  <a:pt x="3513062" y="3029002"/>
                  <a:pt x="3240122" y="3046988"/>
                </a:cubicBezTo>
                <a:cubicBezTo>
                  <a:pt x="2967182" y="3064974"/>
                  <a:pt x="2856308" y="2993183"/>
                  <a:pt x="2602898" y="3046988"/>
                </a:cubicBezTo>
                <a:cubicBezTo>
                  <a:pt x="2349488" y="3100793"/>
                  <a:pt x="2105446" y="2996672"/>
                  <a:pt x="1965674" y="3046988"/>
                </a:cubicBezTo>
                <a:cubicBezTo>
                  <a:pt x="1825902" y="3097304"/>
                  <a:pt x="1502287" y="2979343"/>
                  <a:pt x="1377052" y="3046988"/>
                </a:cubicBezTo>
                <a:cubicBezTo>
                  <a:pt x="1251817" y="3114633"/>
                  <a:pt x="980012" y="3003070"/>
                  <a:pt x="739828" y="3046988"/>
                </a:cubicBezTo>
                <a:cubicBezTo>
                  <a:pt x="499644" y="3090906"/>
                  <a:pt x="193968" y="2992855"/>
                  <a:pt x="0" y="3046988"/>
                </a:cubicBezTo>
                <a:cubicBezTo>
                  <a:pt x="-55110" y="2810080"/>
                  <a:pt x="21427" y="2688714"/>
                  <a:pt x="0" y="2569627"/>
                </a:cubicBezTo>
                <a:cubicBezTo>
                  <a:pt x="-21427" y="2450540"/>
                  <a:pt x="52258" y="2298446"/>
                  <a:pt x="0" y="2092265"/>
                </a:cubicBezTo>
                <a:cubicBezTo>
                  <a:pt x="-52258" y="1886084"/>
                  <a:pt x="26588" y="1775851"/>
                  <a:pt x="0" y="1553964"/>
                </a:cubicBezTo>
                <a:cubicBezTo>
                  <a:pt x="-26588" y="1332077"/>
                  <a:pt x="64196" y="1229497"/>
                  <a:pt x="0" y="1015663"/>
                </a:cubicBezTo>
                <a:cubicBezTo>
                  <a:pt x="-64196" y="801829"/>
                  <a:pt x="48729" y="666253"/>
                  <a:pt x="0" y="538301"/>
                </a:cubicBezTo>
                <a:cubicBezTo>
                  <a:pt x="-48729" y="410349"/>
                  <a:pt x="37759" y="160957"/>
                  <a:pt x="0" y="0"/>
                </a:cubicBezTo>
                <a:close/>
              </a:path>
            </a:pathLst>
          </a:custGeom>
          <a:noFill/>
          <a:ln w="76200">
            <a:solidFill>
              <a:srgbClr val="597A6A"/>
            </a:solidFill>
            <a:extLst>
              <a:ext uri="{C807C97D-BFC1-408E-A445-0C87EB9F89A2}">
                <ask:lineSketchStyleProps xmlns:ask="http://schemas.microsoft.com/office/drawing/2018/sketchyshapes" sd="25876665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de-DE" sz="3200" dirty="0">
              <a:ln w="57150">
                <a:solidFill>
                  <a:schemeClr val="tx1"/>
                </a:solidFill>
              </a:ln>
              <a:solidFill>
                <a:srgbClr val="3D6273"/>
              </a:solidFill>
              <a:latin typeface="Raleway" pitchFamily="2" charset="0"/>
            </a:endParaRPr>
          </a:p>
          <a:p>
            <a:pPr algn="ctr"/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Sehr hohe </a:t>
            </a:r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Stressbelastung</a:t>
            </a: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 </a:t>
            </a:r>
            <a:br>
              <a:rPr lang="de-DE" sz="3200" dirty="0">
                <a:solidFill>
                  <a:srgbClr val="3D6273"/>
                </a:solidFill>
                <a:latin typeface="Raleway" pitchFamily="2" charset="0"/>
              </a:rPr>
            </a:b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Burn out </a:t>
            </a:r>
            <a:br>
              <a:rPr lang="de-DE" sz="3200" dirty="0">
                <a:solidFill>
                  <a:srgbClr val="3D6273"/>
                </a:solidFill>
                <a:latin typeface="Raleway" pitchFamily="2" charset="0"/>
              </a:rPr>
            </a:b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hoher Krankenstand</a:t>
            </a:r>
          </a:p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21F4EA1-1DC6-158C-31DB-BFEDEA7E7D42}"/>
              </a:ext>
            </a:extLst>
          </p:cNvPr>
          <p:cNvSpPr txBox="1"/>
          <p:nvPr/>
        </p:nvSpPr>
        <p:spPr>
          <a:xfrm>
            <a:off x="2609718" y="7724520"/>
            <a:ext cx="4730782" cy="2554545"/>
          </a:xfrm>
          <a:custGeom>
            <a:avLst/>
            <a:gdLst>
              <a:gd name="connsiteX0" fmla="*/ 0 w 4730782"/>
              <a:gd name="connsiteY0" fmla="*/ 0 h 2554545"/>
              <a:gd name="connsiteX1" fmla="*/ 449424 w 4730782"/>
              <a:gd name="connsiteY1" fmla="*/ 0 h 2554545"/>
              <a:gd name="connsiteX2" fmla="*/ 1135388 w 4730782"/>
              <a:gd name="connsiteY2" fmla="*/ 0 h 2554545"/>
              <a:gd name="connsiteX3" fmla="*/ 1821351 w 4730782"/>
              <a:gd name="connsiteY3" fmla="*/ 0 h 2554545"/>
              <a:gd name="connsiteX4" fmla="*/ 2507314 w 4730782"/>
              <a:gd name="connsiteY4" fmla="*/ 0 h 2554545"/>
              <a:gd name="connsiteX5" fmla="*/ 3051354 w 4730782"/>
              <a:gd name="connsiteY5" fmla="*/ 0 h 2554545"/>
              <a:gd name="connsiteX6" fmla="*/ 3737318 w 4730782"/>
              <a:gd name="connsiteY6" fmla="*/ 0 h 2554545"/>
              <a:gd name="connsiteX7" fmla="*/ 4730782 w 4730782"/>
              <a:gd name="connsiteY7" fmla="*/ 0 h 2554545"/>
              <a:gd name="connsiteX8" fmla="*/ 4730782 w 4730782"/>
              <a:gd name="connsiteY8" fmla="*/ 562000 h 2554545"/>
              <a:gd name="connsiteX9" fmla="*/ 4730782 w 4730782"/>
              <a:gd name="connsiteY9" fmla="*/ 1047363 h 2554545"/>
              <a:gd name="connsiteX10" fmla="*/ 4730782 w 4730782"/>
              <a:gd name="connsiteY10" fmla="*/ 1481636 h 2554545"/>
              <a:gd name="connsiteX11" fmla="*/ 4730782 w 4730782"/>
              <a:gd name="connsiteY11" fmla="*/ 1915909 h 2554545"/>
              <a:gd name="connsiteX12" fmla="*/ 4730782 w 4730782"/>
              <a:gd name="connsiteY12" fmla="*/ 2554545 h 2554545"/>
              <a:gd name="connsiteX13" fmla="*/ 4092126 w 4730782"/>
              <a:gd name="connsiteY13" fmla="*/ 2554545 h 2554545"/>
              <a:gd name="connsiteX14" fmla="*/ 3453471 w 4730782"/>
              <a:gd name="connsiteY14" fmla="*/ 2554545 h 2554545"/>
              <a:gd name="connsiteX15" fmla="*/ 2956739 w 4730782"/>
              <a:gd name="connsiteY15" fmla="*/ 2554545 h 2554545"/>
              <a:gd name="connsiteX16" fmla="*/ 2412699 w 4730782"/>
              <a:gd name="connsiteY16" fmla="*/ 2554545 h 2554545"/>
              <a:gd name="connsiteX17" fmla="*/ 1915967 w 4730782"/>
              <a:gd name="connsiteY17" fmla="*/ 2554545 h 2554545"/>
              <a:gd name="connsiteX18" fmla="*/ 1324619 w 4730782"/>
              <a:gd name="connsiteY18" fmla="*/ 2554545 h 2554545"/>
              <a:gd name="connsiteX19" fmla="*/ 638656 w 4730782"/>
              <a:gd name="connsiteY19" fmla="*/ 2554545 h 2554545"/>
              <a:gd name="connsiteX20" fmla="*/ 0 w 4730782"/>
              <a:gd name="connsiteY20" fmla="*/ 2554545 h 2554545"/>
              <a:gd name="connsiteX21" fmla="*/ 0 w 4730782"/>
              <a:gd name="connsiteY21" fmla="*/ 2069181 h 2554545"/>
              <a:gd name="connsiteX22" fmla="*/ 0 w 4730782"/>
              <a:gd name="connsiteY22" fmla="*/ 1583818 h 2554545"/>
              <a:gd name="connsiteX23" fmla="*/ 0 w 4730782"/>
              <a:gd name="connsiteY23" fmla="*/ 1021818 h 2554545"/>
              <a:gd name="connsiteX24" fmla="*/ 0 w 4730782"/>
              <a:gd name="connsiteY24" fmla="*/ 510909 h 2554545"/>
              <a:gd name="connsiteX25" fmla="*/ 0 w 4730782"/>
              <a:gd name="connsiteY25" fmla="*/ 0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30782" h="2554545" extrusionOk="0">
                <a:moveTo>
                  <a:pt x="0" y="0"/>
                </a:moveTo>
                <a:cubicBezTo>
                  <a:pt x="192004" y="-49051"/>
                  <a:pt x="296138" y="10577"/>
                  <a:pt x="449424" y="0"/>
                </a:cubicBezTo>
                <a:cubicBezTo>
                  <a:pt x="602710" y="-10577"/>
                  <a:pt x="875692" y="82254"/>
                  <a:pt x="1135388" y="0"/>
                </a:cubicBezTo>
                <a:cubicBezTo>
                  <a:pt x="1395084" y="-82254"/>
                  <a:pt x="1600468" y="53967"/>
                  <a:pt x="1821351" y="0"/>
                </a:cubicBezTo>
                <a:cubicBezTo>
                  <a:pt x="2042234" y="-53967"/>
                  <a:pt x="2315145" y="48817"/>
                  <a:pt x="2507314" y="0"/>
                </a:cubicBezTo>
                <a:cubicBezTo>
                  <a:pt x="2699483" y="-48817"/>
                  <a:pt x="2933278" y="64223"/>
                  <a:pt x="3051354" y="0"/>
                </a:cubicBezTo>
                <a:cubicBezTo>
                  <a:pt x="3169430" y="-64223"/>
                  <a:pt x="3586442" y="58584"/>
                  <a:pt x="3737318" y="0"/>
                </a:cubicBezTo>
                <a:cubicBezTo>
                  <a:pt x="3888194" y="-58584"/>
                  <a:pt x="4393080" y="42366"/>
                  <a:pt x="4730782" y="0"/>
                </a:cubicBezTo>
                <a:cubicBezTo>
                  <a:pt x="4763551" y="261138"/>
                  <a:pt x="4680930" y="345454"/>
                  <a:pt x="4730782" y="562000"/>
                </a:cubicBezTo>
                <a:cubicBezTo>
                  <a:pt x="4780634" y="778546"/>
                  <a:pt x="4694592" y="873451"/>
                  <a:pt x="4730782" y="1047363"/>
                </a:cubicBezTo>
                <a:cubicBezTo>
                  <a:pt x="4766972" y="1221275"/>
                  <a:pt x="4723018" y="1276898"/>
                  <a:pt x="4730782" y="1481636"/>
                </a:cubicBezTo>
                <a:cubicBezTo>
                  <a:pt x="4738546" y="1686374"/>
                  <a:pt x="4709016" y="1710534"/>
                  <a:pt x="4730782" y="1915909"/>
                </a:cubicBezTo>
                <a:cubicBezTo>
                  <a:pt x="4752548" y="2121284"/>
                  <a:pt x="4729487" y="2338600"/>
                  <a:pt x="4730782" y="2554545"/>
                </a:cubicBezTo>
                <a:cubicBezTo>
                  <a:pt x="4567720" y="2571113"/>
                  <a:pt x="4313100" y="2543281"/>
                  <a:pt x="4092126" y="2554545"/>
                </a:cubicBezTo>
                <a:cubicBezTo>
                  <a:pt x="3871152" y="2565809"/>
                  <a:pt x="3626370" y="2483273"/>
                  <a:pt x="3453471" y="2554545"/>
                </a:cubicBezTo>
                <a:cubicBezTo>
                  <a:pt x="3280572" y="2625817"/>
                  <a:pt x="3148908" y="2551281"/>
                  <a:pt x="2956739" y="2554545"/>
                </a:cubicBezTo>
                <a:cubicBezTo>
                  <a:pt x="2764570" y="2557809"/>
                  <a:pt x="2537825" y="2534129"/>
                  <a:pt x="2412699" y="2554545"/>
                </a:cubicBezTo>
                <a:cubicBezTo>
                  <a:pt x="2287573" y="2574961"/>
                  <a:pt x="2132572" y="2501474"/>
                  <a:pt x="1915967" y="2554545"/>
                </a:cubicBezTo>
                <a:cubicBezTo>
                  <a:pt x="1699362" y="2607616"/>
                  <a:pt x="1560368" y="2515580"/>
                  <a:pt x="1324619" y="2554545"/>
                </a:cubicBezTo>
                <a:cubicBezTo>
                  <a:pt x="1088870" y="2593510"/>
                  <a:pt x="820917" y="2531226"/>
                  <a:pt x="638656" y="2554545"/>
                </a:cubicBezTo>
                <a:cubicBezTo>
                  <a:pt x="456395" y="2577864"/>
                  <a:pt x="259387" y="2548471"/>
                  <a:pt x="0" y="2554545"/>
                </a:cubicBezTo>
                <a:cubicBezTo>
                  <a:pt x="-39865" y="2425392"/>
                  <a:pt x="35459" y="2219349"/>
                  <a:pt x="0" y="2069181"/>
                </a:cubicBezTo>
                <a:cubicBezTo>
                  <a:pt x="-35459" y="1919013"/>
                  <a:pt x="41236" y="1765688"/>
                  <a:pt x="0" y="1583818"/>
                </a:cubicBezTo>
                <a:cubicBezTo>
                  <a:pt x="-41236" y="1401948"/>
                  <a:pt x="12686" y="1274113"/>
                  <a:pt x="0" y="1021818"/>
                </a:cubicBezTo>
                <a:cubicBezTo>
                  <a:pt x="-12686" y="769523"/>
                  <a:pt x="7633" y="751642"/>
                  <a:pt x="0" y="510909"/>
                </a:cubicBezTo>
                <a:cubicBezTo>
                  <a:pt x="-7633" y="270176"/>
                  <a:pt x="53417" y="170732"/>
                  <a:pt x="0" y="0"/>
                </a:cubicBezTo>
                <a:close/>
              </a:path>
            </a:pathLst>
          </a:custGeom>
          <a:noFill/>
          <a:ln w="76200">
            <a:solidFill>
              <a:srgbClr val="C1624D"/>
            </a:solidFill>
            <a:extLst>
              <a:ext uri="{C807C97D-BFC1-408E-A445-0C87EB9F89A2}">
                <ask:lineSketchStyleProps xmlns:ask="http://schemas.microsoft.com/office/drawing/2018/sketchyshapes" sd="3841268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pPr algn="ctr"/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Meistens kein </a:t>
            </a:r>
            <a:br>
              <a:rPr lang="de-DE" sz="3200" dirty="0">
                <a:solidFill>
                  <a:srgbClr val="3D6273"/>
                </a:solidFill>
                <a:latin typeface="Raleway" pitchFamily="2" charset="0"/>
              </a:rPr>
            </a:br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Personalentwicklungs-</a:t>
            </a:r>
          </a:p>
          <a:p>
            <a:pPr algn="ctr"/>
            <a:r>
              <a:rPr lang="de-DE" sz="3200" b="1" dirty="0" err="1">
                <a:solidFill>
                  <a:srgbClr val="3D6273"/>
                </a:solidFill>
                <a:latin typeface="Raleway" pitchFamily="2" charset="0"/>
              </a:rPr>
              <a:t>bereich</a:t>
            </a:r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 vorhanden</a:t>
            </a:r>
          </a:p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DA04343-1DB9-1537-ED3A-22A11900F93A}"/>
              </a:ext>
            </a:extLst>
          </p:cNvPr>
          <p:cNvSpPr txBox="1"/>
          <p:nvPr/>
        </p:nvSpPr>
        <p:spPr>
          <a:xfrm>
            <a:off x="12639434" y="9385702"/>
            <a:ext cx="4336444" cy="2062103"/>
          </a:xfrm>
          <a:custGeom>
            <a:avLst/>
            <a:gdLst>
              <a:gd name="connsiteX0" fmla="*/ 0 w 4336444"/>
              <a:gd name="connsiteY0" fmla="*/ 0 h 2062103"/>
              <a:gd name="connsiteX1" fmla="*/ 628784 w 4336444"/>
              <a:gd name="connsiteY1" fmla="*/ 0 h 2062103"/>
              <a:gd name="connsiteX2" fmla="*/ 1257569 w 4336444"/>
              <a:gd name="connsiteY2" fmla="*/ 0 h 2062103"/>
              <a:gd name="connsiteX3" fmla="*/ 1756260 w 4336444"/>
              <a:gd name="connsiteY3" fmla="*/ 0 h 2062103"/>
              <a:gd name="connsiteX4" fmla="*/ 2168222 w 4336444"/>
              <a:gd name="connsiteY4" fmla="*/ 0 h 2062103"/>
              <a:gd name="connsiteX5" fmla="*/ 2797006 w 4336444"/>
              <a:gd name="connsiteY5" fmla="*/ 0 h 2062103"/>
              <a:gd name="connsiteX6" fmla="*/ 3425791 w 4336444"/>
              <a:gd name="connsiteY6" fmla="*/ 0 h 2062103"/>
              <a:gd name="connsiteX7" fmla="*/ 4336444 w 4336444"/>
              <a:gd name="connsiteY7" fmla="*/ 0 h 2062103"/>
              <a:gd name="connsiteX8" fmla="*/ 4336444 w 4336444"/>
              <a:gd name="connsiteY8" fmla="*/ 515526 h 2062103"/>
              <a:gd name="connsiteX9" fmla="*/ 4336444 w 4336444"/>
              <a:gd name="connsiteY9" fmla="*/ 1072294 h 2062103"/>
              <a:gd name="connsiteX10" fmla="*/ 4336444 w 4336444"/>
              <a:gd name="connsiteY10" fmla="*/ 1608440 h 2062103"/>
              <a:gd name="connsiteX11" fmla="*/ 4336444 w 4336444"/>
              <a:gd name="connsiteY11" fmla="*/ 2062103 h 2062103"/>
              <a:gd name="connsiteX12" fmla="*/ 3751024 w 4336444"/>
              <a:gd name="connsiteY12" fmla="*/ 2062103 h 2062103"/>
              <a:gd name="connsiteX13" fmla="*/ 3339062 w 4336444"/>
              <a:gd name="connsiteY13" fmla="*/ 2062103 h 2062103"/>
              <a:gd name="connsiteX14" fmla="*/ 2753642 w 4336444"/>
              <a:gd name="connsiteY14" fmla="*/ 2062103 h 2062103"/>
              <a:gd name="connsiteX15" fmla="*/ 2254951 w 4336444"/>
              <a:gd name="connsiteY15" fmla="*/ 2062103 h 2062103"/>
              <a:gd name="connsiteX16" fmla="*/ 1712895 w 4336444"/>
              <a:gd name="connsiteY16" fmla="*/ 2062103 h 2062103"/>
              <a:gd name="connsiteX17" fmla="*/ 1127475 w 4336444"/>
              <a:gd name="connsiteY17" fmla="*/ 2062103 h 2062103"/>
              <a:gd name="connsiteX18" fmla="*/ 585420 w 4336444"/>
              <a:gd name="connsiteY18" fmla="*/ 2062103 h 2062103"/>
              <a:gd name="connsiteX19" fmla="*/ 0 w 4336444"/>
              <a:gd name="connsiteY19" fmla="*/ 2062103 h 2062103"/>
              <a:gd name="connsiteX20" fmla="*/ 0 w 4336444"/>
              <a:gd name="connsiteY20" fmla="*/ 1608440 h 2062103"/>
              <a:gd name="connsiteX21" fmla="*/ 0 w 4336444"/>
              <a:gd name="connsiteY21" fmla="*/ 1154778 h 2062103"/>
              <a:gd name="connsiteX22" fmla="*/ 0 w 4336444"/>
              <a:gd name="connsiteY22" fmla="*/ 680494 h 2062103"/>
              <a:gd name="connsiteX23" fmla="*/ 0 w 4336444"/>
              <a:gd name="connsiteY23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36444" h="2062103" extrusionOk="0">
                <a:moveTo>
                  <a:pt x="0" y="0"/>
                </a:moveTo>
                <a:cubicBezTo>
                  <a:pt x="264887" y="-54675"/>
                  <a:pt x="322732" y="17766"/>
                  <a:pt x="628784" y="0"/>
                </a:cubicBezTo>
                <a:cubicBezTo>
                  <a:pt x="934836" y="-17766"/>
                  <a:pt x="1000323" y="22759"/>
                  <a:pt x="1257569" y="0"/>
                </a:cubicBezTo>
                <a:cubicBezTo>
                  <a:pt x="1514815" y="-22759"/>
                  <a:pt x="1546926" y="44973"/>
                  <a:pt x="1756260" y="0"/>
                </a:cubicBezTo>
                <a:cubicBezTo>
                  <a:pt x="1965594" y="-44973"/>
                  <a:pt x="2052553" y="40209"/>
                  <a:pt x="2168222" y="0"/>
                </a:cubicBezTo>
                <a:cubicBezTo>
                  <a:pt x="2283891" y="-40209"/>
                  <a:pt x="2587632" y="55072"/>
                  <a:pt x="2797006" y="0"/>
                </a:cubicBezTo>
                <a:cubicBezTo>
                  <a:pt x="3006380" y="-55072"/>
                  <a:pt x="3234410" y="24485"/>
                  <a:pt x="3425791" y="0"/>
                </a:cubicBezTo>
                <a:cubicBezTo>
                  <a:pt x="3617173" y="-24485"/>
                  <a:pt x="3940148" y="102154"/>
                  <a:pt x="4336444" y="0"/>
                </a:cubicBezTo>
                <a:cubicBezTo>
                  <a:pt x="4339336" y="111136"/>
                  <a:pt x="4290133" y="405555"/>
                  <a:pt x="4336444" y="515526"/>
                </a:cubicBezTo>
                <a:cubicBezTo>
                  <a:pt x="4382755" y="625497"/>
                  <a:pt x="4275711" y="880996"/>
                  <a:pt x="4336444" y="1072294"/>
                </a:cubicBezTo>
                <a:cubicBezTo>
                  <a:pt x="4397177" y="1263592"/>
                  <a:pt x="4334215" y="1453130"/>
                  <a:pt x="4336444" y="1608440"/>
                </a:cubicBezTo>
                <a:cubicBezTo>
                  <a:pt x="4338673" y="1763750"/>
                  <a:pt x="4322139" y="1911490"/>
                  <a:pt x="4336444" y="2062103"/>
                </a:cubicBezTo>
                <a:cubicBezTo>
                  <a:pt x="4094850" y="2094815"/>
                  <a:pt x="3992341" y="2018395"/>
                  <a:pt x="3751024" y="2062103"/>
                </a:cubicBezTo>
                <a:cubicBezTo>
                  <a:pt x="3509707" y="2105811"/>
                  <a:pt x="3426074" y="2026810"/>
                  <a:pt x="3339062" y="2062103"/>
                </a:cubicBezTo>
                <a:cubicBezTo>
                  <a:pt x="3252050" y="2097396"/>
                  <a:pt x="2945439" y="2050761"/>
                  <a:pt x="2753642" y="2062103"/>
                </a:cubicBezTo>
                <a:cubicBezTo>
                  <a:pt x="2561845" y="2073445"/>
                  <a:pt x="2426328" y="2039514"/>
                  <a:pt x="2254951" y="2062103"/>
                </a:cubicBezTo>
                <a:cubicBezTo>
                  <a:pt x="2083574" y="2084692"/>
                  <a:pt x="1917839" y="2046497"/>
                  <a:pt x="1712895" y="2062103"/>
                </a:cubicBezTo>
                <a:cubicBezTo>
                  <a:pt x="1507951" y="2077709"/>
                  <a:pt x="1391134" y="2056622"/>
                  <a:pt x="1127475" y="2062103"/>
                </a:cubicBezTo>
                <a:cubicBezTo>
                  <a:pt x="863816" y="2067584"/>
                  <a:pt x="799090" y="2060077"/>
                  <a:pt x="585420" y="2062103"/>
                </a:cubicBezTo>
                <a:cubicBezTo>
                  <a:pt x="371751" y="2064129"/>
                  <a:pt x="274052" y="2056011"/>
                  <a:pt x="0" y="2062103"/>
                </a:cubicBezTo>
                <a:cubicBezTo>
                  <a:pt x="-21646" y="1903092"/>
                  <a:pt x="4730" y="1815326"/>
                  <a:pt x="0" y="1608440"/>
                </a:cubicBezTo>
                <a:cubicBezTo>
                  <a:pt x="-4730" y="1401554"/>
                  <a:pt x="32303" y="1280438"/>
                  <a:pt x="0" y="1154778"/>
                </a:cubicBezTo>
                <a:cubicBezTo>
                  <a:pt x="-32303" y="1029118"/>
                  <a:pt x="19504" y="782230"/>
                  <a:pt x="0" y="680494"/>
                </a:cubicBezTo>
                <a:cubicBezTo>
                  <a:pt x="-19504" y="578758"/>
                  <a:pt x="30968" y="32188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C1624D"/>
            </a:solidFill>
            <a:extLst>
              <a:ext uri="{C807C97D-BFC1-408E-A445-0C87EB9F89A2}">
                <ask:lineSketchStyleProps xmlns:ask="http://schemas.microsoft.com/office/drawing/2018/sketchyshapes" sd="14184278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pPr algn="ctr"/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Prozessanpassungen</a:t>
            </a:r>
          </a:p>
          <a:p>
            <a:pPr algn="ctr"/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 erforderlich</a:t>
            </a:r>
          </a:p>
          <a:p>
            <a:pPr algn="ctr"/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28AC4F8-5315-C7C3-2384-BA0F9F90AD2A}"/>
              </a:ext>
            </a:extLst>
          </p:cNvPr>
          <p:cNvSpPr txBox="1"/>
          <p:nvPr/>
        </p:nvSpPr>
        <p:spPr>
          <a:xfrm>
            <a:off x="4798663" y="10525286"/>
            <a:ext cx="6096541" cy="1569660"/>
          </a:xfrm>
          <a:custGeom>
            <a:avLst/>
            <a:gdLst>
              <a:gd name="connsiteX0" fmla="*/ 0 w 6096541"/>
              <a:gd name="connsiteY0" fmla="*/ 0 h 1569660"/>
              <a:gd name="connsiteX1" fmla="*/ 371335 w 6096541"/>
              <a:gd name="connsiteY1" fmla="*/ 0 h 1569660"/>
              <a:gd name="connsiteX2" fmla="*/ 1047497 w 6096541"/>
              <a:gd name="connsiteY2" fmla="*/ 0 h 1569660"/>
              <a:gd name="connsiteX3" fmla="*/ 1723658 w 6096541"/>
              <a:gd name="connsiteY3" fmla="*/ 0 h 1569660"/>
              <a:gd name="connsiteX4" fmla="*/ 2338855 w 6096541"/>
              <a:gd name="connsiteY4" fmla="*/ 0 h 1569660"/>
              <a:gd name="connsiteX5" fmla="*/ 3015017 w 6096541"/>
              <a:gd name="connsiteY5" fmla="*/ 0 h 1569660"/>
              <a:gd name="connsiteX6" fmla="*/ 3691178 w 6096541"/>
              <a:gd name="connsiteY6" fmla="*/ 0 h 1569660"/>
              <a:gd name="connsiteX7" fmla="*/ 4184444 w 6096541"/>
              <a:gd name="connsiteY7" fmla="*/ 0 h 1569660"/>
              <a:gd name="connsiteX8" fmla="*/ 4799640 w 6096541"/>
              <a:gd name="connsiteY8" fmla="*/ 0 h 1569660"/>
              <a:gd name="connsiteX9" fmla="*/ 5292906 w 6096541"/>
              <a:gd name="connsiteY9" fmla="*/ 0 h 1569660"/>
              <a:gd name="connsiteX10" fmla="*/ 6096541 w 6096541"/>
              <a:gd name="connsiteY10" fmla="*/ 0 h 1569660"/>
              <a:gd name="connsiteX11" fmla="*/ 6096541 w 6096541"/>
              <a:gd name="connsiteY11" fmla="*/ 507523 h 1569660"/>
              <a:gd name="connsiteX12" fmla="*/ 6096541 w 6096541"/>
              <a:gd name="connsiteY12" fmla="*/ 983654 h 1569660"/>
              <a:gd name="connsiteX13" fmla="*/ 6096541 w 6096541"/>
              <a:gd name="connsiteY13" fmla="*/ 1569660 h 1569660"/>
              <a:gd name="connsiteX14" fmla="*/ 5603275 w 6096541"/>
              <a:gd name="connsiteY14" fmla="*/ 1569660 h 1569660"/>
              <a:gd name="connsiteX15" fmla="*/ 5170975 w 6096541"/>
              <a:gd name="connsiteY15" fmla="*/ 1569660 h 1569660"/>
              <a:gd name="connsiteX16" fmla="*/ 4738675 w 6096541"/>
              <a:gd name="connsiteY16" fmla="*/ 1569660 h 1569660"/>
              <a:gd name="connsiteX17" fmla="*/ 4367340 w 6096541"/>
              <a:gd name="connsiteY17" fmla="*/ 1569660 h 1569660"/>
              <a:gd name="connsiteX18" fmla="*/ 3691178 w 6096541"/>
              <a:gd name="connsiteY18" fmla="*/ 1569660 h 1569660"/>
              <a:gd name="connsiteX19" fmla="*/ 3197913 w 6096541"/>
              <a:gd name="connsiteY19" fmla="*/ 1569660 h 1569660"/>
              <a:gd name="connsiteX20" fmla="*/ 2643682 w 6096541"/>
              <a:gd name="connsiteY20" fmla="*/ 1569660 h 1569660"/>
              <a:gd name="connsiteX21" fmla="*/ 2211382 w 6096541"/>
              <a:gd name="connsiteY21" fmla="*/ 1569660 h 1569660"/>
              <a:gd name="connsiteX22" fmla="*/ 1779082 w 6096541"/>
              <a:gd name="connsiteY22" fmla="*/ 1569660 h 1569660"/>
              <a:gd name="connsiteX23" fmla="*/ 1224851 w 6096541"/>
              <a:gd name="connsiteY23" fmla="*/ 1569660 h 1569660"/>
              <a:gd name="connsiteX24" fmla="*/ 731585 w 6096541"/>
              <a:gd name="connsiteY24" fmla="*/ 1569660 h 1569660"/>
              <a:gd name="connsiteX25" fmla="*/ 0 w 6096541"/>
              <a:gd name="connsiteY25" fmla="*/ 1569660 h 1569660"/>
              <a:gd name="connsiteX26" fmla="*/ 0 w 6096541"/>
              <a:gd name="connsiteY26" fmla="*/ 1030743 h 1569660"/>
              <a:gd name="connsiteX27" fmla="*/ 0 w 6096541"/>
              <a:gd name="connsiteY27" fmla="*/ 538917 h 1569660"/>
              <a:gd name="connsiteX28" fmla="*/ 0 w 6096541"/>
              <a:gd name="connsiteY28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96541" h="1569660" extrusionOk="0">
                <a:moveTo>
                  <a:pt x="0" y="0"/>
                </a:moveTo>
                <a:cubicBezTo>
                  <a:pt x="142536" y="-881"/>
                  <a:pt x="201687" y="33474"/>
                  <a:pt x="371335" y="0"/>
                </a:cubicBezTo>
                <a:cubicBezTo>
                  <a:pt x="540984" y="-33474"/>
                  <a:pt x="809301" y="11249"/>
                  <a:pt x="1047497" y="0"/>
                </a:cubicBezTo>
                <a:cubicBezTo>
                  <a:pt x="1285693" y="-11249"/>
                  <a:pt x="1513141" y="67102"/>
                  <a:pt x="1723658" y="0"/>
                </a:cubicBezTo>
                <a:cubicBezTo>
                  <a:pt x="1934175" y="-67102"/>
                  <a:pt x="2175216" y="13929"/>
                  <a:pt x="2338855" y="0"/>
                </a:cubicBezTo>
                <a:cubicBezTo>
                  <a:pt x="2502494" y="-13929"/>
                  <a:pt x="2733542" y="62825"/>
                  <a:pt x="3015017" y="0"/>
                </a:cubicBezTo>
                <a:cubicBezTo>
                  <a:pt x="3296492" y="-62825"/>
                  <a:pt x="3383261" y="73947"/>
                  <a:pt x="3691178" y="0"/>
                </a:cubicBezTo>
                <a:cubicBezTo>
                  <a:pt x="3999095" y="-73947"/>
                  <a:pt x="4063779" y="14857"/>
                  <a:pt x="4184444" y="0"/>
                </a:cubicBezTo>
                <a:cubicBezTo>
                  <a:pt x="4305109" y="-14857"/>
                  <a:pt x="4600682" y="1296"/>
                  <a:pt x="4799640" y="0"/>
                </a:cubicBezTo>
                <a:cubicBezTo>
                  <a:pt x="4998598" y="-1296"/>
                  <a:pt x="5143652" y="34676"/>
                  <a:pt x="5292906" y="0"/>
                </a:cubicBezTo>
                <a:cubicBezTo>
                  <a:pt x="5442160" y="-34676"/>
                  <a:pt x="5878172" y="84047"/>
                  <a:pt x="6096541" y="0"/>
                </a:cubicBezTo>
                <a:cubicBezTo>
                  <a:pt x="6129926" y="195576"/>
                  <a:pt x="6090159" y="392192"/>
                  <a:pt x="6096541" y="507523"/>
                </a:cubicBezTo>
                <a:cubicBezTo>
                  <a:pt x="6102923" y="622854"/>
                  <a:pt x="6051255" y="790772"/>
                  <a:pt x="6096541" y="983654"/>
                </a:cubicBezTo>
                <a:cubicBezTo>
                  <a:pt x="6141827" y="1176536"/>
                  <a:pt x="6047706" y="1293741"/>
                  <a:pt x="6096541" y="1569660"/>
                </a:cubicBezTo>
                <a:cubicBezTo>
                  <a:pt x="5882676" y="1622639"/>
                  <a:pt x="5713869" y="1557332"/>
                  <a:pt x="5603275" y="1569660"/>
                </a:cubicBezTo>
                <a:cubicBezTo>
                  <a:pt x="5492681" y="1581988"/>
                  <a:pt x="5370175" y="1543693"/>
                  <a:pt x="5170975" y="1569660"/>
                </a:cubicBezTo>
                <a:cubicBezTo>
                  <a:pt x="4971775" y="1595627"/>
                  <a:pt x="4913435" y="1554462"/>
                  <a:pt x="4738675" y="1569660"/>
                </a:cubicBezTo>
                <a:cubicBezTo>
                  <a:pt x="4563915" y="1584858"/>
                  <a:pt x="4451231" y="1555175"/>
                  <a:pt x="4367340" y="1569660"/>
                </a:cubicBezTo>
                <a:cubicBezTo>
                  <a:pt x="4283449" y="1584145"/>
                  <a:pt x="3900157" y="1563776"/>
                  <a:pt x="3691178" y="1569660"/>
                </a:cubicBezTo>
                <a:cubicBezTo>
                  <a:pt x="3482199" y="1575544"/>
                  <a:pt x="3404700" y="1568913"/>
                  <a:pt x="3197913" y="1569660"/>
                </a:cubicBezTo>
                <a:cubicBezTo>
                  <a:pt x="2991127" y="1570407"/>
                  <a:pt x="2838996" y="1514256"/>
                  <a:pt x="2643682" y="1569660"/>
                </a:cubicBezTo>
                <a:cubicBezTo>
                  <a:pt x="2448368" y="1625064"/>
                  <a:pt x="2353688" y="1527405"/>
                  <a:pt x="2211382" y="1569660"/>
                </a:cubicBezTo>
                <a:cubicBezTo>
                  <a:pt x="2069076" y="1611915"/>
                  <a:pt x="1880962" y="1532388"/>
                  <a:pt x="1779082" y="1569660"/>
                </a:cubicBezTo>
                <a:cubicBezTo>
                  <a:pt x="1677202" y="1606932"/>
                  <a:pt x="1436551" y="1529016"/>
                  <a:pt x="1224851" y="1569660"/>
                </a:cubicBezTo>
                <a:cubicBezTo>
                  <a:pt x="1013151" y="1610304"/>
                  <a:pt x="944942" y="1525614"/>
                  <a:pt x="731585" y="1569660"/>
                </a:cubicBezTo>
                <a:cubicBezTo>
                  <a:pt x="518228" y="1613706"/>
                  <a:pt x="152108" y="1488358"/>
                  <a:pt x="0" y="1569660"/>
                </a:cubicBezTo>
                <a:cubicBezTo>
                  <a:pt x="-28697" y="1454207"/>
                  <a:pt x="39588" y="1142237"/>
                  <a:pt x="0" y="1030743"/>
                </a:cubicBezTo>
                <a:cubicBezTo>
                  <a:pt x="-39588" y="919249"/>
                  <a:pt x="19849" y="676982"/>
                  <a:pt x="0" y="538917"/>
                </a:cubicBezTo>
                <a:cubicBezTo>
                  <a:pt x="-19849" y="400852"/>
                  <a:pt x="18250" y="240729"/>
                  <a:pt x="0" y="0"/>
                </a:cubicBezTo>
                <a:close/>
              </a:path>
            </a:pathLst>
          </a:custGeom>
          <a:noFill/>
          <a:ln w="76200">
            <a:solidFill>
              <a:srgbClr val="F2BD57"/>
            </a:solidFill>
            <a:extLst>
              <a:ext uri="{C807C97D-BFC1-408E-A445-0C87EB9F89A2}">
                <ask:lineSketchStyleProps xmlns:ask="http://schemas.microsoft.com/office/drawing/2018/sketchyshapes" sd="149712427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Demographische Entwicklung</a:t>
            </a:r>
          </a:p>
          <a:p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0A3DA1B-6BEB-D467-B4EA-925F6DDE65EE}"/>
              </a:ext>
            </a:extLst>
          </p:cNvPr>
          <p:cNvSpPr txBox="1"/>
          <p:nvPr/>
        </p:nvSpPr>
        <p:spPr>
          <a:xfrm>
            <a:off x="7745143" y="7663533"/>
            <a:ext cx="4044697" cy="1569660"/>
          </a:xfrm>
          <a:custGeom>
            <a:avLst/>
            <a:gdLst>
              <a:gd name="connsiteX0" fmla="*/ 0 w 4044697"/>
              <a:gd name="connsiteY0" fmla="*/ 0 h 1569660"/>
              <a:gd name="connsiteX1" fmla="*/ 577814 w 4044697"/>
              <a:gd name="connsiteY1" fmla="*/ 0 h 1569660"/>
              <a:gd name="connsiteX2" fmla="*/ 1196075 w 4044697"/>
              <a:gd name="connsiteY2" fmla="*/ 0 h 1569660"/>
              <a:gd name="connsiteX3" fmla="*/ 1733442 w 4044697"/>
              <a:gd name="connsiteY3" fmla="*/ 0 h 1569660"/>
              <a:gd name="connsiteX4" fmla="*/ 2230361 w 4044697"/>
              <a:gd name="connsiteY4" fmla="*/ 0 h 1569660"/>
              <a:gd name="connsiteX5" fmla="*/ 2889069 w 4044697"/>
              <a:gd name="connsiteY5" fmla="*/ 0 h 1569660"/>
              <a:gd name="connsiteX6" fmla="*/ 3507330 w 4044697"/>
              <a:gd name="connsiteY6" fmla="*/ 0 h 1569660"/>
              <a:gd name="connsiteX7" fmla="*/ 4044697 w 4044697"/>
              <a:gd name="connsiteY7" fmla="*/ 0 h 1569660"/>
              <a:gd name="connsiteX8" fmla="*/ 4044697 w 4044697"/>
              <a:gd name="connsiteY8" fmla="*/ 538917 h 1569660"/>
              <a:gd name="connsiteX9" fmla="*/ 4044697 w 4044697"/>
              <a:gd name="connsiteY9" fmla="*/ 1015047 h 1569660"/>
              <a:gd name="connsiteX10" fmla="*/ 4044697 w 4044697"/>
              <a:gd name="connsiteY10" fmla="*/ 1569660 h 1569660"/>
              <a:gd name="connsiteX11" fmla="*/ 3385989 w 4044697"/>
              <a:gd name="connsiteY11" fmla="*/ 1569660 h 1569660"/>
              <a:gd name="connsiteX12" fmla="*/ 2889069 w 4044697"/>
              <a:gd name="connsiteY12" fmla="*/ 1569660 h 1569660"/>
              <a:gd name="connsiteX13" fmla="*/ 2270808 w 4044697"/>
              <a:gd name="connsiteY13" fmla="*/ 1569660 h 1569660"/>
              <a:gd name="connsiteX14" fmla="*/ 1733442 w 4044697"/>
              <a:gd name="connsiteY14" fmla="*/ 1569660 h 1569660"/>
              <a:gd name="connsiteX15" fmla="*/ 1196075 w 4044697"/>
              <a:gd name="connsiteY15" fmla="*/ 1569660 h 1569660"/>
              <a:gd name="connsiteX16" fmla="*/ 699155 w 4044697"/>
              <a:gd name="connsiteY16" fmla="*/ 1569660 h 1569660"/>
              <a:gd name="connsiteX17" fmla="*/ 0 w 4044697"/>
              <a:gd name="connsiteY17" fmla="*/ 1569660 h 1569660"/>
              <a:gd name="connsiteX18" fmla="*/ 0 w 4044697"/>
              <a:gd name="connsiteY18" fmla="*/ 1062137 h 1569660"/>
              <a:gd name="connsiteX19" fmla="*/ 0 w 4044697"/>
              <a:gd name="connsiteY19" fmla="*/ 507523 h 1569660"/>
              <a:gd name="connsiteX20" fmla="*/ 0 w 4044697"/>
              <a:gd name="connsiteY20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44697" h="1569660" extrusionOk="0">
                <a:moveTo>
                  <a:pt x="0" y="0"/>
                </a:moveTo>
                <a:cubicBezTo>
                  <a:pt x="163901" y="-62942"/>
                  <a:pt x="406544" y="65876"/>
                  <a:pt x="577814" y="0"/>
                </a:cubicBezTo>
                <a:cubicBezTo>
                  <a:pt x="749084" y="-65876"/>
                  <a:pt x="981861" y="28107"/>
                  <a:pt x="1196075" y="0"/>
                </a:cubicBezTo>
                <a:cubicBezTo>
                  <a:pt x="1410289" y="-28107"/>
                  <a:pt x="1602177" y="11557"/>
                  <a:pt x="1733442" y="0"/>
                </a:cubicBezTo>
                <a:cubicBezTo>
                  <a:pt x="1864707" y="-11557"/>
                  <a:pt x="2031506" y="303"/>
                  <a:pt x="2230361" y="0"/>
                </a:cubicBezTo>
                <a:cubicBezTo>
                  <a:pt x="2429216" y="-303"/>
                  <a:pt x="2606416" y="75842"/>
                  <a:pt x="2889069" y="0"/>
                </a:cubicBezTo>
                <a:cubicBezTo>
                  <a:pt x="3171722" y="-75842"/>
                  <a:pt x="3204011" y="5783"/>
                  <a:pt x="3507330" y="0"/>
                </a:cubicBezTo>
                <a:cubicBezTo>
                  <a:pt x="3810649" y="-5783"/>
                  <a:pt x="3805610" y="27308"/>
                  <a:pt x="4044697" y="0"/>
                </a:cubicBezTo>
                <a:cubicBezTo>
                  <a:pt x="4087275" y="263936"/>
                  <a:pt x="3991781" y="387888"/>
                  <a:pt x="4044697" y="538917"/>
                </a:cubicBezTo>
                <a:cubicBezTo>
                  <a:pt x="4097613" y="689946"/>
                  <a:pt x="4043983" y="805206"/>
                  <a:pt x="4044697" y="1015047"/>
                </a:cubicBezTo>
                <a:cubicBezTo>
                  <a:pt x="4045411" y="1224888"/>
                  <a:pt x="4032592" y="1321460"/>
                  <a:pt x="4044697" y="1569660"/>
                </a:cubicBezTo>
                <a:cubicBezTo>
                  <a:pt x="3849377" y="1602432"/>
                  <a:pt x="3526907" y="1543017"/>
                  <a:pt x="3385989" y="1569660"/>
                </a:cubicBezTo>
                <a:cubicBezTo>
                  <a:pt x="3245071" y="1596303"/>
                  <a:pt x="3020239" y="1544932"/>
                  <a:pt x="2889069" y="1569660"/>
                </a:cubicBezTo>
                <a:cubicBezTo>
                  <a:pt x="2757899" y="1594388"/>
                  <a:pt x="2433774" y="1559813"/>
                  <a:pt x="2270808" y="1569660"/>
                </a:cubicBezTo>
                <a:cubicBezTo>
                  <a:pt x="2107842" y="1579507"/>
                  <a:pt x="1931680" y="1534412"/>
                  <a:pt x="1733442" y="1569660"/>
                </a:cubicBezTo>
                <a:cubicBezTo>
                  <a:pt x="1535204" y="1604908"/>
                  <a:pt x="1310592" y="1527911"/>
                  <a:pt x="1196075" y="1569660"/>
                </a:cubicBezTo>
                <a:cubicBezTo>
                  <a:pt x="1081558" y="1611409"/>
                  <a:pt x="944865" y="1521552"/>
                  <a:pt x="699155" y="1569660"/>
                </a:cubicBezTo>
                <a:cubicBezTo>
                  <a:pt x="453445" y="1617768"/>
                  <a:pt x="342366" y="1531358"/>
                  <a:pt x="0" y="1569660"/>
                </a:cubicBezTo>
                <a:cubicBezTo>
                  <a:pt x="-36865" y="1368302"/>
                  <a:pt x="5906" y="1290977"/>
                  <a:pt x="0" y="1062137"/>
                </a:cubicBezTo>
                <a:cubicBezTo>
                  <a:pt x="-5906" y="833297"/>
                  <a:pt x="58130" y="670588"/>
                  <a:pt x="0" y="507523"/>
                </a:cubicBezTo>
                <a:cubicBezTo>
                  <a:pt x="-58130" y="344458"/>
                  <a:pt x="57316" y="23825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597A6A"/>
            </a:solidFill>
            <a:extLst>
              <a:ext uri="{C807C97D-BFC1-408E-A445-0C87EB9F89A2}">
                <ask:lineSketchStyleProps xmlns:ask="http://schemas.microsoft.com/office/drawing/2018/sketchyshapes" sd="20853262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r>
              <a:rPr lang="de-DE" sz="3200" b="1" dirty="0">
                <a:solidFill>
                  <a:srgbClr val="3D6273"/>
                </a:solidFill>
                <a:latin typeface="Raleway" pitchFamily="2" charset="0"/>
              </a:rPr>
              <a:t>Generationswandel</a:t>
            </a:r>
          </a:p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pic>
        <p:nvPicPr>
          <p:cNvPr id="85" name="Grafik 84" descr="Ein Bild, das Uhr, Wanduhr, Quarzuhr enthält.&#10;&#10;Automatisch generierte Beschreibung">
            <a:extLst>
              <a:ext uri="{FF2B5EF4-FFF2-40B4-BE49-F238E27FC236}">
                <a16:creationId xmlns:a16="http://schemas.microsoft.com/office/drawing/2014/main" id="{A8F942E5-7208-7D32-61F6-CF6F7632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5715" y="9868196"/>
            <a:ext cx="2846417" cy="2799754"/>
          </a:xfrm>
          <a:prstGeom prst="rect">
            <a:avLst/>
          </a:prstGeom>
          <a:solidFill>
            <a:srgbClr val="F2BD57"/>
          </a:solidFill>
          <a:ln w="76200">
            <a:solidFill>
              <a:srgbClr val="F2BD57"/>
            </a:solidFill>
          </a:ln>
        </p:spPr>
      </p:pic>
    </p:spTree>
    <p:extLst>
      <p:ext uri="{BB962C8B-B14F-4D97-AF65-F5344CB8AC3E}">
        <p14:creationId xmlns:p14="http://schemas.microsoft.com/office/powerpoint/2010/main" val="332934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FF2B5EF4-FFF2-40B4-BE49-F238E27FC236}">
                <a16:creationId xmlns:a16="http://schemas.microsoft.com/office/drawing/2014/main" id="{45A6CED0-B47C-E5C0-8A08-F05A0EB95BC5}"/>
              </a:ext>
            </a:extLst>
          </p:cNvPr>
          <p:cNvSpPr txBox="1">
            <a:spLocks/>
          </p:cNvSpPr>
          <p:nvPr/>
        </p:nvSpPr>
        <p:spPr>
          <a:xfrm>
            <a:off x="340068" y="432720"/>
            <a:ext cx="21450300" cy="1100741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de-DE" dirty="0">
                <a:solidFill>
                  <a:schemeClr val="tx2"/>
                </a:solidFill>
                <a:latin typeface="Raleway Light "/>
              </a:rPr>
              <a:t>Aktuelle Herausforderungen bei St. Raphael </a:t>
            </a:r>
            <a:endParaRPr lang="de-DE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3D6273"/>
              </a:solidFill>
              <a:latin typeface="Raleway Light "/>
            </a:endParaRPr>
          </a:p>
          <a:p>
            <a:pPr marL="0" indent="0">
              <a:buNone/>
            </a:pPr>
            <a:endParaRPr lang="de-DE" dirty="0">
              <a:solidFill>
                <a:srgbClr val="3D6273"/>
              </a:solidFill>
              <a:latin typeface="Raleway" pitchFamily="2" charset="0"/>
            </a:endParaRPr>
          </a:p>
          <a:p>
            <a:pPr marL="0" indent="0">
              <a:buNone/>
            </a:pPr>
            <a:endParaRPr lang="de-DE" dirty="0">
              <a:solidFill>
                <a:srgbClr val="3D6273"/>
              </a:solidFill>
              <a:latin typeface="Raleway" pitchFamily="2" charset="0"/>
            </a:endParaRPr>
          </a:p>
          <a:p>
            <a:pPr marL="0" indent="0">
              <a:buNone/>
            </a:pPr>
            <a:r>
              <a:rPr lang="de-DE" dirty="0">
                <a:solidFill>
                  <a:srgbClr val="3D6273"/>
                </a:solidFill>
                <a:latin typeface="Raleway" pitchFamily="2" charset="0"/>
              </a:rPr>
              <a:t>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94646EF-CD13-3D38-FA5E-A001498FF2B0}"/>
              </a:ext>
            </a:extLst>
          </p:cNvPr>
          <p:cNvSpPr txBox="1"/>
          <p:nvPr/>
        </p:nvSpPr>
        <p:spPr>
          <a:xfrm>
            <a:off x="687023" y="4676006"/>
            <a:ext cx="4127773" cy="2862322"/>
          </a:xfrm>
          <a:custGeom>
            <a:avLst/>
            <a:gdLst>
              <a:gd name="connsiteX0" fmla="*/ 0 w 4127773"/>
              <a:gd name="connsiteY0" fmla="*/ 0 h 2862322"/>
              <a:gd name="connsiteX1" fmla="*/ 672237 w 4127773"/>
              <a:gd name="connsiteY1" fmla="*/ 0 h 2862322"/>
              <a:gd name="connsiteX2" fmla="*/ 1179364 w 4127773"/>
              <a:gd name="connsiteY2" fmla="*/ 0 h 2862322"/>
              <a:gd name="connsiteX3" fmla="*/ 1686490 w 4127773"/>
              <a:gd name="connsiteY3" fmla="*/ 0 h 2862322"/>
              <a:gd name="connsiteX4" fmla="*/ 2152339 w 4127773"/>
              <a:gd name="connsiteY4" fmla="*/ 0 h 2862322"/>
              <a:gd name="connsiteX5" fmla="*/ 2618187 w 4127773"/>
              <a:gd name="connsiteY5" fmla="*/ 0 h 2862322"/>
              <a:gd name="connsiteX6" fmla="*/ 3207869 w 4127773"/>
              <a:gd name="connsiteY6" fmla="*/ 0 h 2862322"/>
              <a:gd name="connsiteX7" fmla="*/ 4127773 w 4127773"/>
              <a:gd name="connsiteY7" fmla="*/ 0 h 2862322"/>
              <a:gd name="connsiteX8" fmla="*/ 4127773 w 4127773"/>
              <a:gd name="connsiteY8" fmla="*/ 629711 h 2862322"/>
              <a:gd name="connsiteX9" fmla="*/ 4127773 w 4127773"/>
              <a:gd name="connsiteY9" fmla="*/ 1173552 h 2862322"/>
              <a:gd name="connsiteX10" fmla="*/ 4127773 w 4127773"/>
              <a:gd name="connsiteY10" fmla="*/ 1717393 h 2862322"/>
              <a:gd name="connsiteX11" fmla="*/ 4127773 w 4127773"/>
              <a:gd name="connsiteY11" fmla="*/ 2232611 h 2862322"/>
              <a:gd name="connsiteX12" fmla="*/ 4127773 w 4127773"/>
              <a:gd name="connsiteY12" fmla="*/ 2862322 h 2862322"/>
              <a:gd name="connsiteX13" fmla="*/ 3661924 w 4127773"/>
              <a:gd name="connsiteY13" fmla="*/ 2862322 h 2862322"/>
              <a:gd name="connsiteX14" fmla="*/ 3072242 w 4127773"/>
              <a:gd name="connsiteY14" fmla="*/ 2862322 h 2862322"/>
              <a:gd name="connsiteX15" fmla="*/ 2565116 w 4127773"/>
              <a:gd name="connsiteY15" fmla="*/ 2862322 h 2862322"/>
              <a:gd name="connsiteX16" fmla="*/ 1892879 w 4127773"/>
              <a:gd name="connsiteY16" fmla="*/ 2862322 h 2862322"/>
              <a:gd name="connsiteX17" fmla="*/ 1261919 w 4127773"/>
              <a:gd name="connsiteY17" fmla="*/ 2862322 h 2862322"/>
              <a:gd name="connsiteX18" fmla="*/ 796071 w 4127773"/>
              <a:gd name="connsiteY18" fmla="*/ 2862322 h 2862322"/>
              <a:gd name="connsiteX19" fmla="*/ 0 w 4127773"/>
              <a:gd name="connsiteY19" fmla="*/ 2862322 h 2862322"/>
              <a:gd name="connsiteX20" fmla="*/ 0 w 4127773"/>
              <a:gd name="connsiteY20" fmla="*/ 2289858 h 2862322"/>
              <a:gd name="connsiteX21" fmla="*/ 0 w 4127773"/>
              <a:gd name="connsiteY21" fmla="*/ 1803263 h 2862322"/>
              <a:gd name="connsiteX22" fmla="*/ 0 w 4127773"/>
              <a:gd name="connsiteY22" fmla="*/ 1316668 h 2862322"/>
              <a:gd name="connsiteX23" fmla="*/ 0 w 4127773"/>
              <a:gd name="connsiteY23" fmla="*/ 744204 h 2862322"/>
              <a:gd name="connsiteX24" fmla="*/ 0 w 4127773"/>
              <a:gd name="connsiteY24" fmla="*/ 0 h 2862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7773" h="2862322" extrusionOk="0">
                <a:moveTo>
                  <a:pt x="0" y="0"/>
                </a:moveTo>
                <a:cubicBezTo>
                  <a:pt x="321295" y="-22173"/>
                  <a:pt x="396034" y="69040"/>
                  <a:pt x="672237" y="0"/>
                </a:cubicBezTo>
                <a:cubicBezTo>
                  <a:pt x="948440" y="-69040"/>
                  <a:pt x="1048305" y="45953"/>
                  <a:pt x="1179364" y="0"/>
                </a:cubicBezTo>
                <a:cubicBezTo>
                  <a:pt x="1310423" y="-45953"/>
                  <a:pt x="1508652" y="8833"/>
                  <a:pt x="1686490" y="0"/>
                </a:cubicBezTo>
                <a:cubicBezTo>
                  <a:pt x="1864328" y="-8833"/>
                  <a:pt x="1994236" y="51845"/>
                  <a:pt x="2152339" y="0"/>
                </a:cubicBezTo>
                <a:cubicBezTo>
                  <a:pt x="2310442" y="-51845"/>
                  <a:pt x="2515308" y="13232"/>
                  <a:pt x="2618187" y="0"/>
                </a:cubicBezTo>
                <a:cubicBezTo>
                  <a:pt x="2721066" y="-13232"/>
                  <a:pt x="2938733" y="69980"/>
                  <a:pt x="3207869" y="0"/>
                </a:cubicBezTo>
                <a:cubicBezTo>
                  <a:pt x="3477005" y="-69980"/>
                  <a:pt x="3696027" y="75142"/>
                  <a:pt x="4127773" y="0"/>
                </a:cubicBezTo>
                <a:cubicBezTo>
                  <a:pt x="4199234" y="311962"/>
                  <a:pt x="4118400" y="431342"/>
                  <a:pt x="4127773" y="629711"/>
                </a:cubicBezTo>
                <a:cubicBezTo>
                  <a:pt x="4137146" y="828080"/>
                  <a:pt x="4072106" y="1054417"/>
                  <a:pt x="4127773" y="1173552"/>
                </a:cubicBezTo>
                <a:cubicBezTo>
                  <a:pt x="4183440" y="1292687"/>
                  <a:pt x="4073285" y="1549604"/>
                  <a:pt x="4127773" y="1717393"/>
                </a:cubicBezTo>
                <a:cubicBezTo>
                  <a:pt x="4182261" y="1885182"/>
                  <a:pt x="4076741" y="1975324"/>
                  <a:pt x="4127773" y="2232611"/>
                </a:cubicBezTo>
                <a:cubicBezTo>
                  <a:pt x="4178805" y="2489898"/>
                  <a:pt x="4125636" y="2721141"/>
                  <a:pt x="4127773" y="2862322"/>
                </a:cubicBezTo>
                <a:cubicBezTo>
                  <a:pt x="3950246" y="2873552"/>
                  <a:pt x="3775702" y="2847216"/>
                  <a:pt x="3661924" y="2862322"/>
                </a:cubicBezTo>
                <a:cubicBezTo>
                  <a:pt x="3548146" y="2877428"/>
                  <a:pt x="3304652" y="2820077"/>
                  <a:pt x="3072242" y="2862322"/>
                </a:cubicBezTo>
                <a:cubicBezTo>
                  <a:pt x="2839832" y="2904567"/>
                  <a:pt x="2723070" y="2834982"/>
                  <a:pt x="2565116" y="2862322"/>
                </a:cubicBezTo>
                <a:cubicBezTo>
                  <a:pt x="2407162" y="2889662"/>
                  <a:pt x="2197560" y="2797225"/>
                  <a:pt x="1892879" y="2862322"/>
                </a:cubicBezTo>
                <a:cubicBezTo>
                  <a:pt x="1588198" y="2927419"/>
                  <a:pt x="1497111" y="2792007"/>
                  <a:pt x="1261919" y="2862322"/>
                </a:cubicBezTo>
                <a:cubicBezTo>
                  <a:pt x="1026727" y="2932637"/>
                  <a:pt x="1011102" y="2811601"/>
                  <a:pt x="796071" y="2862322"/>
                </a:cubicBezTo>
                <a:cubicBezTo>
                  <a:pt x="581040" y="2913043"/>
                  <a:pt x="169271" y="2837976"/>
                  <a:pt x="0" y="2862322"/>
                </a:cubicBezTo>
                <a:cubicBezTo>
                  <a:pt x="-15358" y="2598083"/>
                  <a:pt x="33126" y="2444063"/>
                  <a:pt x="0" y="2289858"/>
                </a:cubicBezTo>
                <a:cubicBezTo>
                  <a:pt x="-33126" y="2135653"/>
                  <a:pt x="6387" y="1931077"/>
                  <a:pt x="0" y="1803263"/>
                </a:cubicBezTo>
                <a:cubicBezTo>
                  <a:pt x="-6387" y="1675450"/>
                  <a:pt x="7846" y="1554261"/>
                  <a:pt x="0" y="1316668"/>
                </a:cubicBezTo>
                <a:cubicBezTo>
                  <a:pt x="-7846" y="1079076"/>
                  <a:pt x="48787" y="862086"/>
                  <a:pt x="0" y="744204"/>
                </a:cubicBezTo>
                <a:cubicBezTo>
                  <a:pt x="-48787" y="626322"/>
                  <a:pt x="24731" y="347372"/>
                  <a:pt x="0" y="0"/>
                </a:cubicBezTo>
                <a:close/>
              </a:path>
            </a:pathLst>
          </a:custGeom>
          <a:noFill/>
          <a:ln w="76200">
            <a:solidFill>
              <a:srgbClr val="3D6273"/>
            </a:solidFill>
            <a:extLst>
              <a:ext uri="{C807C97D-BFC1-408E-A445-0C87EB9F89A2}">
                <ask:lineSketchStyleProps xmlns:ask="http://schemas.microsoft.com/office/drawing/2018/sketchyshapes" sd="3145942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de-DE" sz="2800" dirty="0">
              <a:solidFill>
                <a:srgbClr val="3D6273"/>
              </a:solidFill>
              <a:latin typeface="Raleway" pitchFamily="2" charset="0"/>
            </a:endParaRPr>
          </a:p>
          <a:p>
            <a:r>
              <a:rPr lang="de-DE" sz="2800">
                <a:solidFill>
                  <a:srgbClr val="3D6273"/>
                </a:solidFill>
                <a:latin typeface="Raleway" pitchFamily="2" charset="0"/>
              </a:rPr>
              <a:t>  </a:t>
            </a:r>
            <a:r>
              <a:rPr lang="de-DE" sz="2400">
                <a:solidFill>
                  <a:srgbClr val="3D6273"/>
                </a:solidFill>
                <a:latin typeface="Raleway" pitchFamily="2" charset="0"/>
              </a:rPr>
              <a:t>Trägerstruktur</a:t>
            </a:r>
            <a:endParaRPr lang="de-DE" sz="2400" dirty="0">
              <a:solidFill>
                <a:srgbClr val="3D6273"/>
              </a:solidFill>
              <a:latin typeface="Raleway" pitchFamily="2" charset="0"/>
            </a:endParaRPr>
          </a:p>
          <a:p>
            <a:pPr marL="990600" indent="-5334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3D6273"/>
                </a:solidFill>
                <a:latin typeface="Raleway" pitchFamily="2" charset="0"/>
              </a:rPr>
              <a:t>Stiftungsrat überaltert</a:t>
            </a:r>
          </a:p>
          <a:p>
            <a:pPr marL="990600" indent="-5334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3D6273"/>
                </a:solidFill>
                <a:latin typeface="Raleway" pitchFamily="2" charset="0"/>
              </a:rPr>
              <a:t>Frauenanteil im Aufsichtsrat gering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AF2F4A8-0775-8BD6-E81E-CFA278E4EE7F}"/>
              </a:ext>
            </a:extLst>
          </p:cNvPr>
          <p:cNvSpPr txBox="1"/>
          <p:nvPr/>
        </p:nvSpPr>
        <p:spPr>
          <a:xfrm>
            <a:off x="1101655" y="10821479"/>
            <a:ext cx="4901927" cy="1815882"/>
          </a:xfrm>
          <a:custGeom>
            <a:avLst/>
            <a:gdLst>
              <a:gd name="connsiteX0" fmla="*/ 0 w 4901927"/>
              <a:gd name="connsiteY0" fmla="*/ 0 h 1815882"/>
              <a:gd name="connsiteX1" fmla="*/ 593678 w 4901927"/>
              <a:gd name="connsiteY1" fmla="*/ 0 h 1815882"/>
              <a:gd name="connsiteX2" fmla="*/ 1187356 w 4901927"/>
              <a:gd name="connsiteY2" fmla="*/ 0 h 1815882"/>
              <a:gd name="connsiteX3" fmla="*/ 1633976 w 4901927"/>
              <a:gd name="connsiteY3" fmla="*/ 0 h 1815882"/>
              <a:gd name="connsiteX4" fmla="*/ 2080596 w 4901927"/>
              <a:gd name="connsiteY4" fmla="*/ 0 h 1815882"/>
              <a:gd name="connsiteX5" fmla="*/ 2527216 w 4901927"/>
              <a:gd name="connsiteY5" fmla="*/ 0 h 1815882"/>
              <a:gd name="connsiteX6" fmla="*/ 3071874 w 4901927"/>
              <a:gd name="connsiteY6" fmla="*/ 0 h 1815882"/>
              <a:gd name="connsiteX7" fmla="*/ 3616533 w 4901927"/>
              <a:gd name="connsiteY7" fmla="*/ 0 h 1815882"/>
              <a:gd name="connsiteX8" fmla="*/ 4161191 w 4901927"/>
              <a:gd name="connsiteY8" fmla="*/ 0 h 1815882"/>
              <a:gd name="connsiteX9" fmla="*/ 4901927 w 4901927"/>
              <a:gd name="connsiteY9" fmla="*/ 0 h 1815882"/>
              <a:gd name="connsiteX10" fmla="*/ 4901927 w 4901927"/>
              <a:gd name="connsiteY10" fmla="*/ 453971 h 1815882"/>
              <a:gd name="connsiteX11" fmla="*/ 4901927 w 4901927"/>
              <a:gd name="connsiteY11" fmla="*/ 907941 h 1815882"/>
              <a:gd name="connsiteX12" fmla="*/ 4901927 w 4901927"/>
              <a:gd name="connsiteY12" fmla="*/ 1398229 h 1815882"/>
              <a:gd name="connsiteX13" fmla="*/ 4901927 w 4901927"/>
              <a:gd name="connsiteY13" fmla="*/ 1815882 h 1815882"/>
              <a:gd name="connsiteX14" fmla="*/ 4455307 w 4901927"/>
              <a:gd name="connsiteY14" fmla="*/ 1815882 h 1815882"/>
              <a:gd name="connsiteX15" fmla="*/ 3812610 w 4901927"/>
              <a:gd name="connsiteY15" fmla="*/ 1815882 h 1815882"/>
              <a:gd name="connsiteX16" fmla="*/ 3415009 w 4901927"/>
              <a:gd name="connsiteY16" fmla="*/ 1815882 h 1815882"/>
              <a:gd name="connsiteX17" fmla="*/ 2821331 w 4901927"/>
              <a:gd name="connsiteY17" fmla="*/ 1815882 h 1815882"/>
              <a:gd name="connsiteX18" fmla="*/ 2374711 w 4901927"/>
              <a:gd name="connsiteY18" fmla="*/ 1815882 h 1815882"/>
              <a:gd name="connsiteX19" fmla="*/ 1977111 w 4901927"/>
              <a:gd name="connsiteY19" fmla="*/ 1815882 h 1815882"/>
              <a:gd name="connsiteX20" fmla="*/ 1481471 w 4901927"/>
              <a:gd name="connsiteY20" fmla="*/ 1815882 h 1815882"/>
              <a:gd name="connsiteX21" fmla="*/ 985832 w 4901927"/>
              <a:gd name="connsiteY21" fmla="*/ 1815882 h 1815882"/>
              <a:gd name="connsiteX22" fmla="*/ 0 w 4901927"/>
              <a:gd name="connsiteY22" fmla="*/ 1815882 h 1815882"/>
              <a:gd name="connsiteX23" fmla="*/ 0 w 4901927"/>
              <a:gd name="connsiteY23" fmla="*/ 1380070 h 1815882"/>
              <a:gd name="connsiteX24" fmla="*/ 0 w 4901927"/>
              <a:gd name="connsiteY24" fmla="*/ 889782 h 1815882"/>
              <a:gd name="connsiteX25" fmla="*/ 0 w 4901927"/>
              <a:gd name="connsiteY25" fmla="*/ 453971 h 1815882"/>
              <a:gd name="connsiteX26" fmla="*/ 0 w 4901927"/>
              <a:gd name="connsiteY26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01927" h="1815882" extrusionOk="0">
                <a:moveTo>
                  <a:pt x="0" y="0"/>
                </a:moveTo>
                <a:cubicBezTo>
                  <a:pt x="147986" y="-45748"/>
                  <a:pt x="313501" y="45655"/>
                  <a:pt x="593678" y="0"/>
                </a:cubicBezTo>
                <a:cubicBezTo>
                  <a:pt x="873855" y="-45655"/>
                  <a:pt x="977585" y="32802"/>
                  <a:pt x="1187356" y="0"/>
                </a:cubicBezTo>
                <a:cubicBezTo>
                  <a:pt x="1397127" y="-32802"/>
                  <a:pt x="1468054" y="28424"/>
                  <a:pt x="1633976" y="0"/>
                </a:cubicBezTo>
                <a:cubicBezTo>
                  <a:pt x="1799898" y="-28424"/>
                  <a:pt x="1981734" y="882"/>
                  <a:pt x="2080596" y="0"/>
                </a:cubicBezTo>
                <a:cubicBezTo>
                  <a:pt x="2179458" y="-882"/>
                  <a:pt x="2429870" y="31580"/>
                  <a:pt x="2527216" y="0"/>
                </a:cubicBezTo>
                <a:cubicBezTo>
                  <a:pt x="2624562" y="-31580"/>
                  <a:pt x="2944633" y="20805"/>
                  <a:pt x="3071874" y="0"/>
                </a:cubicBezTo>
                <a:cubicBezTo>
                  <a:pt x="3199115" y="-20805"/>
                  <a:pt x="3441442" y="20612"/>
                  <a:pt x="3616533" y="0"/>
                </a:cubicBezTo>
                <a:cubicBezTo>
                  <a:pt x="3791624" y="-20612"/>
                  <a:pt x="3936377" y="49598"/>
                  <a:pt x="4161191" y="0"/>
                </a:cubicBezTo>
                <a:cubicBezTo>
                  <a:pt x="4386005" y="-49598"/>
                  <a:pt x="4700063" y="56407"/>
                  <a:pt x="4901927" y="0"/>
                </a:cubicBezTo>
                <a:cubicBezTo>
                  <a:pt x="4938092" y="131024"/>
                  <a:pt x="4886171" y="324193"/>
                  <a:pt x="4901927" y="453971"/>
                </a:cubicBezTo>
                <a:cubicBezTo>
                  <a:pt x="4917683" y="583749"/>
                  <a:pt x="4888584" y="763579"/>
                  <a:pt x="4901927" y="907941"/>
                </a:cubicBezTo>
                <a:cubicBezTo>
                  <a:pt x="4915270" y="1052303"/>
                  <a:pt x="4897048" y="1160832"/>
                  <a:pt x="4901927" y="1398229"/>
                </a:cubicBezTo>
                <a:cubicBezTo>
                  <a:pt x="4906806" y="1635626"/>
                  <a:pt x="4857387" y="1719060"/>
                  <a:pt x="4901927" y="1815882"/>
                </a:cubicBezTo>
                <a:cubicBezTo>
                  <a:pt x="4807942" y="1842064"/>
                  <a:pt x="4668951" y="1772921"/>
                  <a:pt x="4455307" y="1815882"/>
                </a:cubicBezTo>
                <a:cubicBezTo>
                  <a:pt x="4241663" y="1858843"/>
                  <a:pt x="4066244" y="1781331"/>
                  <a:pt x="3812610" y="1815882"/>
                </a:cubicBezTo>
                <a:cubicBezTo>
                  <a:pt x="3558976" y="1850433"/>
                  <a:pt x="3547837" y="1770576"/>
                  <a:pt x="3415009" y="1815882"/>
                </a:cubicBezTo>
                <a:cubicBezTo>
                  <a:pt x="3282181" y="1861188"/>
                  <a:pt x="3049287" y="1748870"/>
                  <a:pt x="2821331" y="1815882"/>
                </a:cubicBezTo>
                <a:cubicBezTo>
                  <a:pt x="2593375" y="1882894"/>
                  <a:pt x="2521837" y="1813263"/>
                  <a:pt x="2374711" y="1815882"/>
                </a:cubicBezTo>
                <a:cubicBezTo>
                  <a:pt x="2227585" y="1818501"/>
                  <a:pt x="2097819" y="1780781"/>
                  <a:pt x="1977111" y="1815882"/>
                </a:cubicBezTo>
                <a:cubicBezTo>
                  <a:pt x="1856403" y="1850983"/>
                  <a:pt x="1605855" y="1782640"/>
                  <a:pt x="1481471" y="1815882"/>
                </a:cubicBezTo>
                <a:cubicBezTo>
                  <a:pt x="1357087" y="1849124"/>
                  <a:pt x="1174313" y="1767664"/>
                  <a:pt x="985832" y="1815882"/>
                </a:cubicBezTo>
                <a:cubicBezTo>
                  <a:pt x="797351" y="1864100"/>
                  <a:pt x="292562" y="1798916"/>
                  <a:pt x="0" y="1815882"/>
                </a:cubicBezTo>
                <a:cubicBezTo>
                  <a:pt x="-17226" y="1663013"/>
                  <a:pt x="38496" y="1593284"/>
                  <a:pt x="0" y="1380070"/>
                </a:cubicBezTo>
                <a:cubicBezTo>
                  <a:pt x="-38496" y="1166856"/>
                  <a:pt x="12358" y="1115443"/>
                  <a:pt x="0" y="889782"/>
                </a:cubicBezTo>
                <a:cubicBezTo>
                  <a:pt x="-12358" y="664121"/>
                  <a:pt x="14269" y="573787"/>
                  <a:pt x="0" y="453971"/>
                </a:cubicBezTo>
                <a:cubicBezTo>
                  <a:pt x="-14269" y="334155"/>
                  <a:pt x="25784" y="15431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83AEAE"/>
            </a:solidFill>
            <a:extLst>
              <a:ext uri="{C807C97D-BFC1-408E-A445-0C87EB9F89A2}">
                <ask:lineSketchStyleProps xmlns:ask="http://schemas.microsoft.com/office/drawing/2018/sketchyshapes" sd="7707341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pPr marL="171450"/>
            <a:r>
              <a:rPr lang="de-DE" sz="2400" dirty="0">
                <a:solidFill>
                  <a:srgbClr val="3D6273"/>
                </a:solidFill>
                <a:latin typeface="Raleway" pitchFamily="2" charset="0"/>
              </a:rPr>
              <a:t>Neues Führungsverständnis erforderlich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8993F234-F9F1-5E6E-6F51-0D3EB353B1BF}"/>
              </a:ext>
            </a:extLst>
          </p:cNvPr>
          <p:cNvSpPr/>
          <p:nvPr/>
        </p:nvSpPr>
        <p:spPr>
          <a:xfrm>
            <a:off x="7772400" y="1533461"/>
            <a:ext cx="12249150" cy="11515789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D10DCA9-9E2A-4A1E-CAB1-1F30BD51119D}"/>
              </a:ext>
            </a:extLst>
          </p:cNvPr>
          <p:cNvSpPr txBox="1"/>
          <p:nvPr/>
        </p:nvSpPr>
        <p:spPr>
          <a:xfrm>
            <a:off x="8267700" y="1863139"/>
            <a:ext cx="1175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3D6273"/>
                </a:solidFill>
                <a:latin typeface="Raleway" pitchFamily="2" charset="0"/>
              </a:rPr>
              <a:t>Diese </a:t>
            </a:r>
            <a:r>
              <a:rPr lang="de-DE" sz="2800" b="1" dirty="0">
                <a:solidFill>
                  <a:srgbClr val="3D6273"/>
                </a:solidFill>
                <a:latin typeface="Raleway" pitchFamily="2" charset="0"/>
              </a:rPr>
              <a:t>Themen</a:t>
            </a:r>
            <a:r>
              <a:rPr lang="de-DE" sz="2800" dirty="0">
                <a:solidFill>
                  <a:srgbClr val="3D6273"/>
                </a:solidFill>
                <a:latin typeface="Raleway" pitchFamily="2" charset="0"/>
              </a:rPr>
              <a:t> haben wir gemeinsam </a:t>
            </a:r>
            <a:r>
              <a:rPr lang="de-DE" sz="2800" b="1" dirty="0">
                <a:solidFill>
                  <a:srgbClr val="3D6273"/>
                </a:solidFill>
                <a:latin typeface="Raleway" pitchFamily="2" charset="0"/>
              </a:rPr>
              <a:t>begonnen und/oder beendet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EE45818-3B4C-10A6-BD77-171CD2919D5E}"/>
              </a:ext>
            </a:extLst>
          </p:cNvPr>
          <p:cNvSpPr txBox="1"/>
          <p:nvPr/>
        </p:nvSpPr>
        <p:spPr>
          <a:xfrm>
            <a:off x="10609055" y="2764463"/>
            <a:ext cx="5211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Organisationsentwicklung 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6F5267FB-DBD7-00B4-3F78-11B2B98495E9}"/>
              </a:ext>
            </a:extLst>
          </p:cNvPr>
          <p:cNvSpPr txBox="1"/>
          <p:nvPr/>
        </p:nvSpPr>
        <p:spPr>
          <a:xfrm>
            <a:off x="10609055" y="3403572"/>
            <a:ext cx="7055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Anpassung Stellenbeschreibungen  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90285DD4-E74D-DB1C-7D0A-9670BA9EE334}"/>
              </a:ext>
            </a:extLst>
          </p:cNvPr>
          <p:cNvSpPr txBox="1"/>
          <p:nvPr/>
        </p:nvSpPr>
        <p:spPr>
          <a:xfrm>
            <a:off x="2405199" y="8032477"/>
            <a:ext cx="4901927" cy="2062103"/>
          </a:xfrm>
          <a:custGeom>
            <a:avLst/>
            <a:gdLst>
              <a:gd name="connsiteX0" fmla="*/ 0 w 4901927"/>
              <a:gd name="connsiteY0" fmla="*/ 0 h 2062103"/>
              <a:gd name="connsiteX1" fmla="*/ 593678 w 4901927"/>
              <a:gd name="connsiteY1" fmla="*/ 0 h 2062103"/>
              <a:gd name="connsiteX2" fmla="*/ 1187356 w 4901927"/>
              <a:gd name="connsiteY2" fmla="*/ 0 h 2062103"/>
              <a:gd name="connsiteX3" fmla="*/ 1633976 w 4901927"/>
              <a:gd name="connsiteY3" fmla="*/ 0 h 2062103"/>
              <a:gd name="connsiteX4" fmla="*/ 2080596 w 4901927"/>
              <a:gd name="connsiteY4" fmla="*/ 0 h 2062103"/>
              <a:gd name="connsiteX5" fmla="*/ 2527216 w 4901927"/>
              <a:gd name="connsiteY5" fmla="*/ 0 h 2062103"/>
              <a:gd name="connsiteX6" fmla="*/ 3071874 w 4901927"/>
              <a:gd name="connsiteY6" fmla="*/ 0 h 2062103"/>
              <a:gd name="connsiteX7" fmla="*/ 3616533 w 4901927"/>
              <a:gd name="connsiteY7" fmla="*/ 0 h 2062103"/>
              <a:gd name="connsiteX8" fmla="*/ 4161191 w 4901927"/>
              <a:gd name="connsiteY8" fmla="*/ 0 h 2062103"/>
              <a:gd name="connsiteX9" fmla="*/ 4901927 w 4901927"/>
              <a:gd name="connsiteY9" fmla="*/ 0 h 2062103"/>
              <a:gd name="connsiteX10" fmla="*/ 4901927 w 4901927"/>
              <a:gd name="connsiteY10" fmla="*/ 515526 h 2062103"/>
              <a:gd name="connsiteX11" fmla="*/ 4901927 w 4901927"/>
              <a:gd name="connsiteY11" fmla="*/ 1031052 h 2062103"/>
              <a:gd name="connsiteX12" fmla="*/ 4901927 w 4901927"/>
              <a:gd name="connsiteY12" fmla="*/ 1587819 h 2062103"/>
              <a:gd name="connsiteX13" fmla="*/ 4901927 w 4901927"/>
              <a:gd name="connsiteY13" fmla="*/ 2062103 h 2062103"/>
              <a:gd name="connsiteX14" fmla="*/ 4455307 w 4901927"/>
              <a:gd name="connsiteY14" fmla="*/ 2062103 h 2062103"/>
              <a:gd name="connsiteX15" fmla="*/ 3812610 w 4901927"/>
              <a:gd name="connsiteY15" fmla="*/ 2062103 h 2062103"/>
              <a:gd name="connsiteX16" fmla="*/ 3415009 w 4901927"/>
              <a:gd name="connsiteY16" fmla="*/ 2062103 h 2062103"/>
              <a:gd name="connsiteX17" fmla="*/ 2821331 w 4901927"/>
              <a:gd name="connsiteY17" fmla="*/ 2062103 h 2062103"/>
              <a:gd name="connsiteX18" fmla="*/ 2374711 w 4901927"/>
              <a:gd name="connsiteY18" fmla="*/ 2062103 h 2062103"/>
              <a:gd name="connsiteX19" fmla="*/ 1977111 w 4901927"/>
              <a:gd name="connsiteY19" fmla="*/ 2062103 h 2062103"/>
              <a:gd name="connsiteX20" fmla="*/ 1481471 w 4901927"/>
              <a:gd name="connsiteY20" fmla="*/ 2062103 h 2062103"/>
              <a:gd name="connsiteX21" fmla="*/ 985832 w 4901927"/>
              <a:gd name="connsiteY21" fmla="*/ 2062103 h 2062103"/>
              <a:gd name="connsiteX22" fmla="*/ 0 w 4901927"/>
              <a:gd name="connsiteY22" fmla="*/ 2062103 h 2062103"/>
              <a:gd name="connsiteX23" fmla="*/ 0 w 4901927"/>
              <a:gd name="connsiteY23" fmla="*/ 1567198 h 2062103"/>
              <a:gd name="connsiteX24" fmla="*/ 0 w 4901927"/>
              <a:gd name="connsiteY24" fmla="*/ 1010430 h 2062103"/>
              <a:gd name="connsiteX25" fmla="*/ 0 w 4901927"/>
              <a:gd name="connsiteY25" fmla="*/ 515526 h 2062103"/>
              <a:gd name="connsiteX26" fmla="*/ 0 w 4901927"/>
              <a:gd name="connsiteY26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01927" h="2062103" extrusionOk="0">
                <a:moveTo>
                  <a:pt x="0" y="0"/>
                </a:moveTo>
                <a:cubicBezTo>
                  <a:pt x="147986" y="-45748"/>
                  <a:pt x="313501" y="45655"/>
                  <a:pt x="593678" y="0"/>
                </a:cubicBezTo>
                <a:cubicBezTo>
                  <a:pt x="873855" y="-45655"/>
                  <a:pt x="977585" y="32802"/>
                  <a:pt x="1187356" y="0"/>
                </a:cubicBezTo>
                <a:cubicBezTo>
                  <a:pt x="1397127" y="-32802"/>
                  <a:pt x="1468054" y="28424"/>
                  <a:pt x="1633976" y="0"/>
                </a:cubicBezTo>
                <a:cubicBezTo>
                  <a:pt x="1799898" y="-28424"/>
                  <a:pt x="1981734" y="882"/>
                  <a:pt x="2080596" y="0"/>
                </a:cubicBezTo>
                <a:cubicBezTo>
                  <a:pt x="2179458" y="-882"/>
                  <a:pt x="2429870" y="31580"/>
                  <a:pt x="2527216" y="0"/>
                </a:cubicBezTo>
                <a:cubicBezTo>
                  <a:pt x="2624562" y="-31580"/>
                  <a:pt x="2944633" y="20805"/>
                  <a:pt x="3071874" y="0"/>
                </a:cubicBezTo>
                <a:cubicBezTo>
                  <a:pt x="3199115" y="-20805"/>
                  <a:pt x="3441442" y="20612"/>
                  <a:pt x="3616533" y="0"/>
                </a:cubicBezTo>
                <a:cubicBezTo>
                  <a:pt x="3791624" y="-20612"/>
                  <a:pt x="3936377" y="49598"/>
                  <a:pt x="4161191" y="0"/>
                </a:cubicBezTo>
                <a:cubicBezTo>
                  <a:pt x="4386005" y="-49598"/>
                  <a:pt x="4700063" y="56407"/>
                  <a:pt x="4901927" y="0"/>
                </a:cubicBezTo>
                <a:cubicBezTo>
                  <a:pt x="4937076" y="122437"/>
                  <a:pt x="4873359" y="366527"/>
                  <a:pt x="4901927" y="515526"/>
                </a:cubicBezTo>
                <a:cubicBezTo>
                  <a:pt x="4930495" y="664525"/>
                  <a:pt x="4851331" y="802727"/>
                  <a:pt x="4901927" y="1031052"/>
                </a:cubicBezTo>
                <a:cubicBezTo>
                  <a:pt x="4952523" y="1259377"/>
                  <a:pt x="4877878" y="1355663"/>
                  <a:pt x="4901927" y="1587819"/>
                </a:cubicBezTo>
                <a:cubicBezTo>
                  <a:pt x="4925976" y="1819975"/>
                  <a:pt x="4858596" y="1863312"/>
                  <a:pt x="4901927" y="2062103"/>
                </a:cubicBezTo>
                <a:cubicBezTo>
                  <a:pt x="4807942" y="2088285"/>
                  <a:pt x="4668951" y="2019142"/>
                  <a:pt x="4455307" y="2062103"/>
                </a:cubicBezTo>
                <a:cubicBezTo>
                  <a:pt x="4241663" y="2105064"/>
                  <a:pt x="4066244" y="2027552"/>
                  <a:pt x="3812610" y="2062103"/>
                </a:cubicBezTo>
                <a:cubicBezTo>
                  <a:pt x="3558976" y="2096654"/>
                  <a:pt x="3547837" y="2016797"/>
                  <a:pt x="3415009" y="2062103"/>
                </a:cubicBezTo>
                <a:cubicBezTo>
                  <a:pt x="3282181" y="2107409"/>
                  <a:pt x="3049287" y="1995091"/>
                  <a:pt x="2821331" y="2062103"/>
                </a:cubicBezTo>
                <a:cubicBezTo>
                  <a:pt x="2593375" y="2129115"/>
                  <a:pt x="2521837" y="2059484"/>
                  <a:pt x="2374711" y="2062103"/>
                </a:cubicBezTo>
                <a:cubicBezTo>
                  <a:pt x="2227585" y="2064722"/>
                  <a:pt x="2097819" y="2027002"/>
                  <a:pt x="1977111" y="2062103"/>
                </a:cubicBezTo>
                <a:cubicBezTo>
                  <a:pt x="1856403" y="2097204"/>
                  <a:pt x="1605855" y="2028861"/>
                  <a:pt x="1481471" y="2062103"/>
                </a:cubicBezTo>
                <a:cubicBezTo>
                  <a:pt x="1357087" y="2095345"/>
                  <a:pt x="1174313" y="2013885"/>
                  <a:pt x="985832" y="2062103"/>
                </a:cubicBezTo>
                <a:cubicBezTo>
                  <a:pt x="797351" y="2110321"/>
                  <a:pt x="292562" y="2045137"/>
                  <a:pt x="0" y="2062103"/>
                </a:cubicBezTo>
                <a:cubicBezTo>
                  <a:pt x="-16083" y="1902974"/>
                  <a:pt x="19330" y="1748076"/>
                  <a:pt x="0" y="1567198"/>
                </a:cubicBezTo>
                <a:cubicBezTo>
                  <a:pt x="-19330" y="1386320"/>
                  <a:pt x="44933" y="1191102"/>
                  <a:pt x="0" y="1010430"/>
                </a:cubicBezTo>
                <a:cubicBezTo>
                  <a:pt x="-44933" y="829758"/>
                  <a:pt x="146" y="730634"/>
                  <a:pt x="0" y="515526"/>
                </a:cubicBezTo>
                <a:cubicBezTo>
                  <a:pt x="-146" y="300418"/>
                  <a:pt x="37274" y="162291"/>
                  <a:pt x="0" y="0"/>
                </a:cubicBezTo>
                <a:close/>
              </a:path>
            </a:pathLst>
          </a:custGeom>
          <a:noFill/>
          <a:ln w="76200">
            <a:solidFill>
              <a:srgbClr val="C1624D"/>
            </a:solidFill>
            <a:extLst>
              <a:ext uri="{C807C97D-BFC1-408E-A445-0C87EB9F89A2}">
                <ask:lineSketchStyleProps xmlns:ask="http://schemas.microsoft.com/office/drawing/2018/sketchyshapes" sd="7707341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  <a:p>
            <a:pPr marL="171450"/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Nachfolgeplanung Einrichtungsleitung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>
              <a:solidFill>
                <a:srgbClr val="3D6273"/>
              </a:solidFill>
              <a:latin typeface="Raleway" pitchFamily="2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85D8E7E-133F-60C2-9539-6B6F2FC4DEEC}"/>
              </a:ext>
            </a:extLst>
          </p:cNvPr>
          <p:cNvSpPr txBox="1"/>
          <p:nvPr/>
        </p:nvSpPr>
        <p:spPr>
          <a:xfrm>
            <a:off x="10609055" y="4074063"/>
            <a:ext cx="6351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3D6273"/>
                </a:solidFill>
                <a:latin typeface="Raleway" pitchFamily="2" charset="0"/>
              </a:rPr>
              <a:t>Anpassung Anforderungsprofile 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2EF887C-FAF3-F1F4-B02D-3945A6E2F9F2}"/>
              </a:ext>
            </a:extLst>
          </p:cNvPr>
          <p:cNvSpPr txBox="1"/>
          <p:nvPr/>
        </p:nvSpPr>
        <p:spPr>
          <a:xfrm>
            <a:off x="8420100" y="5942503"/>
            <a:ext cx="1175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3D6273"/>
                </a:solidFill>
                <a:latin typeface="Raleway" pitchFamily="2" charset="0"/>
              </a:rPr>
              <a:t>Hierbei</a:t>
            </a:r>
            <a:r>
              <a:rPr lang="de-DE" sz="2800" dirty="0">
                <a:solidFill>
                  <a:srgbClr val="3D6273"/>
                </a:solidFill>
                <a:latin typeface="Raleway" pitchFamily="2" charset="0"/>
              </a:rPr>
              <a:t> wird die </a:t>
            </a:r>
            <a:r>
              <a:rPr lang="de-DE" sz="2800" b="1" dirty="0">
                <a:solidFill>
                  <a:srgbClr val="3D6273"/>
                </a:solidFill>
                <a:latin typeface="Raleway" pitchFamily="2" charset="0"/>
              </a:rPr>
              <a:t>DNLA-Potenzialanalyse ESK </a:t>
            </a:r>
            <a:r>
              <a:rPr lang="de-DE" sz="2800" dirty="0">
                <a:solidFill>
                  <a:srgbClr val="3D6273"/>
                </a:solidFill>
                <a:latin typeface="Raleway" pitchFamily="2" charset="0"/>
              </a:rPr>
              <a:t>genutzt</a:t>
            </a:r>
            <a:endParaRPr lang="de-DE" sz="2800" b="1" dirty="0">
              <a:solidFill>
                <a:srgbClr val="3D6273"/>
              </a:solidFill>
              <a:latin typeface="Raleway" pitchFamily="2" charset="0"/>
            </a:endParaRP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AC019E96-E6AE-16A8-CA9A-97AA09796E79}"/>
              </a:ext>
            </a:extLst>
          </p:cNvPr>
          <p:cNvGrpSpPr/>
          <p:nvPr/>
        </p:nvGrpSpPr>
        <p:grpSpPr>
          <a:xfrm>
            <a:off x="8197680" y="7329470"/>
            <a:ext cx="10169059" cy="1569660"/>
            <a:chOff x="9402434" y="8485453"/>
            <a:chExt cx="10169059" cy="1569660"/>
          </a:xfrm>
        </p:grpSpPr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F0D10EB-8E8E-7782-6A9E-28DDBDE29960}"/>
                </a:ext>
              </a:extLst>
            </p:cNvPr>
            <p:cNvSpPr txBox="1"/>
            <p:nvPr/>
          </p:nvSpPr>
          <p:spPr>
            <a:xfrm>
              <a:off x="10549471" y="8485453"/>
              <a:ext cx="902202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  <a:t>Ein Instrument im Rahmen der </a:t>
              </a:r>
              <a:b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</a:br>
              <a:r>
                <a:rPr lang="de-DE" sz="3200" dirty="0" err="1">
                  <a:solidFill>
                    <a:srgbClr val="3D6273"/>
                  </a:solidFill>
                  <a:latin typeface="Raleway" pitchFamily="2" charset="0"/>
                </a:rPr>
                <a:t>BewerberInnenauswahl</a:t>
              </a:r>
              <a: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  <a:t> für die Neubesetzung </a:t>
              </a:r>
            </a:p>
            <a:p>
              <a: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  <a:t>der Einrichtungsleitung  </a:t>
              </a:r>
            </a:p>
          </p:txBody>
        </p:sp>
        <p:pic>
          <p:nvPicPr>
            <p:cNvPr id="45" name="Grafik 44" descr="Marke 1 mit einfarbiger Füllung">
              <a:extLst>
                <a:ext uri="{FF2B5EF4-FFF2-40B4-BE49-F238E27FC236}">
                  <a16:creationId xmlns:a16="http://schemas.microsoft.com/office/drawing/2014/main" id="{09898324-7D96-661D-A55A-B25F70080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02434" y="8560197"/>
              <a:ext cx="914400" cy="914400"/>
            </a:xfrm>
            <a:prstGeom prst="rect">
              <a:avLst/>
            </a:prstGeom>
          </p:spPr>
        </p:pic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B02DBF48-27EC-131D-8EB7-A6C54DBBE07E}"/>
              </a:ext>
            </a:extLst>
          </p:cNvPr>
          <p:cNvGrpSpPr/>
          <p:nvPr/>
        </p:nvGrpSpPr>
        <p:grpSpPr>
          <a:xfrm>
            <a:off x="8198123" y="9923132"/>
            <a:ext cx="10623720" cy="1212918"/>
            <a:chOff x="9434167" y="10080038"/>
            <a:chExt cx="10623720" cy="1212918"/>
          </a:xfrm>
        </p:grpSpPr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8E505AB1-0D17-C950-38C8-5C1E2BE1BA5D}"/>
                </a:ext>
              </a:extLst>
            </p:cNvPr>
            <p:cNvSpPr txBox="1"/>
            <p:nvPr/>
          </p:nvSpPr>
          <p:spPr>
            <a:xfrm>
              <a:off x="10773847" y="10215738"/>
              <a:ext cx="92840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  <a:t>Zielgerichtete Personalentwicklung </a:t>
              </a:r>
              <a:b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</a:br>
              <a:r>
                <a:rPr lang="de-DE" sz="3200" dirty="0">
                  <a:solidFill>
                    <a:srgbClr val="3D6273"/>
                  </a:solidFill>
                  <a:latin typeface="Raleway" pitchFamily="2" charset="0"/>
                </a:rPr>
                <a:t>der 2. Führungsebene</a:t>
              </a:r>
            </a:p>
          </p:txBody>
        </p:sp>
        <p:pic>
          <p:nvPicPr>
            <p:cNvPr id="47" name="Grafik 46" descr="Abzeichen mit einfarbiger Füllung">
              <a:extLst>
                <a:ext uri="{FF2B5EF4-FFF2-40B4-BE49-F238E27FC236}">
                  <a16:creationId xmlns:a16="http://schemas.microsoft.com/office/drawing/2014/main" id="{E648346A-6C12-AE19-8501-BFB1C751E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34167" y="10080038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41E229B5-CC09-C851-7D5B-3C01635F1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973" y="1594554"/>
            <a:ext cx="4514378" cy="2539337"/>
          </a:xfrm>
          <a:custGeom>
            <a:avLst/>
            <a:gdLst>
              <a:gd name="connsiteX0" fmla="*/ 0 w 4514378"/>
              <a:gd name="connsiteY0" fmla="*/ 0 h 2539337"/>
              <a:gd name="connsiteX1" fmla="*/ 428866 w 4514378"/>
              <a:gd name="connsiteY1" fmla="*/ 0 h 2539337"/>
              <a:gd name="connsiteX2" fmla="*/ 1083451 w 4514378"/>
              <a:gd name="connsiteY2" fmla="*/ 0 h 2539337"/>
              <a:gd name="connsiteX3" fmla="*/ 1738036 w 4514378"/>
              <a:gd name="connsiteY3" fmla="*/ 0 h 2539337"/>
              <a:gd name="connsiteX4" fmla="*/ 2392620 w 4514378"/>
              <a:gd name="connsiteY4" fmla="*/ 0 h 2539337"/>
              <a:gd name="connsiteX5" fmla="*/ 2911774 w 4514378"/>
              <a:gd name="connsiteY5" fmla="*/ 0 h 2539337"/>
              <a:gd name="connsiteX6" fmla="*/ 3385784 w 4514378"/>
              <a:gd name="connsiteY6" fmla="*/ 0 h 2539337"/>
              <a:gd name="connsiteX7" fmla="*/ 3859793 w 4514378"/>
              <a:gd name="connsiteY7" fmla="*/ 0 h 2539337"/>
              <a:gd name="connsiteX8" fmla="*/ 4514378 w 4514378"/>
              <a:gd name="connsiteY8" fmla="*/ 0 h 2539337"/>
              <a:gd name="connsiteX9" fmla="*/ 4514378 w 4514378"/>
              <a:gd name="connsiteY9" fmla="*/ 533261 h 2539337"/>
              <a:gd name="connsiteX10" fmla="*/ 4514378 w 4514378"/>
              <a:gd name="connsiteY10" fmla="*/ 1041128 h 2539337"/>
              <a:gd name="connsiteX11" fmla="*/ 4514378 w 4514378"/>
              <a:gd name="connsiteY11" fmla="*/ 1574389 h 2539337"/>
              <a:gd name="connsiteX12" fmla="*/ 4514378 w 4514378"/>
              <a:gd name="connsiteY12" fmla="*/ 2006076 h 2539337"/>
              <a:gd name="connsiteX13" fmla="*/ 4514378 w 4514378"/>
              <a:gd name="connsiteY13" fmla="*/ 2539337 h 2539337"/>
              <a:gd name="connsiteX14" fmla="*/ 4085512 w 4514378"/>
              <a:gd name="connsiteY14" fmla="*/ 2539337 h 2539337"/>
              <a:gd name="connsiteX15" fmla="*/ 3476071 w 4514378"/>
              <a:gd name="connsiteY15" fmla="*/ 2539337 h 2539337"/>
              <a:gd name="connsiteX16" fmla="*/ 3047205 w 4514378"/>
              <a:gd name="connsiteY16" fmla="*/ 2539337 h 2539337"/>
              <a:gd name="connsiteX17" fmla="*/ 2528052 w 4514378"/>
              <a:gd name="connsiteY17" fmla="*/ 2539337 h 2539337"/>
              <a:gd name="connsiteX18" fmla="*/ 1918611 w 4514378"/>
              <a:gd name="connsiteY18" fmla="*/ 2539337 h 2539337"/>
              <a:gd name="connsiteX19" fmla="*/ 1489745 w 4514378"/>
              <a:gd name="connsiteY19" fmla="*/ 2539337 h 2539337"/>
              <a:gd name="connsiteX20" fmla="*/ 835160 w 4514378"/>
              <a:gd name="connsiteY20" fmla="*/ 2539337 h 2539337"/>
              <a:gd name="connsiteX21" fmla="*/ 0 w 4514378"/>
              <a:gd name="connsiteY21" fmla="*/ 2539337 h 2539337"/>
              <a:gd name="connsiteX22" fmla="*/ 0 w 4514378"/>
              <a:gd name="connsiteY22" fmla="*/ 2006076 h 2539337"/>
              <a:gd name="connsiteX23" fmla="*/ 0 w 4514378"/>
              <a:gd name="connsiteY23" fmla="*/ 1523602 h 2539337"/>
              <a:gd name="connsiteX24" fmla="*/ 0 w 4514378"/>
              <a:gd name="connsiteY24" fmla="*/ 1015735 h 2539337"/>
              <a:gd name="connsiteX25" fmla="*/ 0 w 4514378"/>
              <a:gd name="connsiteY25" fmla="*/ 457081 h 2539337"/>
              <a:gd name="connsiteX26" fmla="*/ 0 w 4514378"/>
              <a:gd name="connsiteY26" fmla="*/ 0 h 253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514378" h="2539337" fill="none" extrusionOk="0">
                <a:moveTo>
                  <a:pt x="0" y="0"/>
                </a:moveTo>
                <a:cubicBezTo>
                  <a:pt x="87694" y="-6530"/>
                  <a:pt x="253105" y="42844"/>
                  <a:pt x="428866" y="0"/>
                </a:cubicBezTo>
                <a:cubicBezTo>
                  <a:pt x="604627" y="-42844"/>
                  <a:pt x="770936" y="41755"/>
                  <a:pt x="1083451" y="0"/>
                </a:cubicBezTo>
                <a:cubicBezTo>
                  <a:pt x="1395966" y="-41755"/>
                  <a:pt x="1553755" y="77972"/>
                  <a:pt x="1738036" y="0"/>
                </a:cubicBezTo>
                <a:cubicBezTo>
                  <a:pt x="1922318" y="-77972"/>
                  <a:pt x="2182291" y="48274"/>
                  <a:pt x="2392620" y="0"/>
                </a:cubicBezTo>
                <a:cubicBezTo>
                  <a:pt x="2602949" y="-48274"/>
                  <a:pt x="2733408" y="59311"/>
                  <a:pt x="2911774" y="0"/>
                </a:cubicBezTo>
                <a:cubicBezTo>
                  <a:pt x="3090140" y="-59311"/>
                  <a:pt x="3278486" y="35030"/>
                  <a:pt x="3385784" y="0"/>
                </a:cubicBezTo>
                <a:cubicBezTo>
                  <a:pt x="3493082" y="-35030"/>
                  <a:pt x="3689143" y="19811"/>
                  <a:pt x="3859793" y="0"/>
                </a:cubicBezTo>
                <a:cubicBezTo>
                  <a:pt x="4030443" y="-19811"/>
                  <a:pt x="4247565" y="29466"/>
                  <a:pt x="4514378" y="0"/>
                </a:cubicBezTo>
                <a:cubicBezTo>
                  <a:pt x="4521552" y="111344"/>
                  <a:pt x="4512236" y="314205"/>
                  <a:pt x="4514378" y="533261"/>
                </a:cubicBezTo>
                <a:cubicBezTo>
                  <a:pt x="4516520" y="752317"/>
                  <a:pt x="4508747" y="843339"/>
                  <a:pt x="4514378" y="1041128"/>
                </a:cubicBezTo>
                <a:cubicBezTo>
                  <a:pt x="4520009" y="1238917"/>
                  <a:pt x="4460441" y="1341337"/>
                  <a:pt x="4514378" y="1574389"/>
                </a:cubicBezTo>
                <a:cubicBezTo>
                  <a:pt x="4568315" y="1807441"/>
                  <a:pt x="4463629" y="1843107"/>
                  <a:pt x="4514378" y="2006076"/>
                </a:cubicBezTo>
                <a:cubicBezTo>
                  <a:pt x="4565127" y="2169045"/>
                  <a:pt x="4467427" y="2407022"/>
                  <a:pt x="4514378" y="2539337"/>
                </a:cubicBezTo>
                <a:cubicBezTo>
                  <a:pt x="4320167" y="2573133"/>
                  <a:pt x="4179941" y="2505043"/>
                  <a:pt x="4085512" y="2539337"/>
                </a:cubicBezTo>
                <a:cubicBezTo>
                  <a:pt x="3991083" y="2573631"/>
                  <a:pt x="3657539" y="2517785"/>
                  <a:pt x="3476071" y="2539337"/>
                </a:cubicBezTo>
                <a:cubicBezTo>
                  <a:pt x="3294603" y="2560889"/>
                  <a:pt x="3228272" y="2512934"/>
                  <a:pt x="3047205" y="2539337"/>
                </a:cubicBezTo>
                <a:cubicBezTo>
                  <a:pt x="2866138" y="2565740"/>
                  <a:pt x="2764866" y="2490523"/>
                  <a:pt x="2528052" y="2539337"/>
                </a:cubicBezTo>
                <a:cubicBezTo>
                  <a:pt x="2291238" y="2588151"/>
                  <a:pt x="2126093" y="2476661"/>
                  <a:pt x="1918611" y="2539337"/>
                </a:cubicBezTo>
                <a:cubicBezTo>
                  <a:pt x="1711129" y="2602013"/>
                  <a:pt x="1579986" y="2488273"/>
                  <a:pt x="1489745" y="2539337"/>
                </a:cubicBezTo>
                <a:cubicBezTo>
                  <a:pt x="1399504" y="2590401"/>
                  <a:pt x="984105" y="2538303"/>
                  <a:pt x="835160" y="2539337"/>
                </a:cubicBezTo>
                <a:cubicBezTo>
                  <a:pt x="686216" y="2540371"/>
                  <a:pt x="167633" y="2476168"/>
                  <a:pt x="0" y="2539337"/>
                </a:cubicBezTo>
                <a:cubicBezTo>
                  <a:pt x="-8547" y="2341204"/>
                  <a:pt x="23606" y="2184639"/>
                  <a:pt x="0" y="2006076"/>
                </a:cubicBezTo>
                <a:cubicBezTo>
                  <a:pt x="-23606" y="1827513"/>
                  <a:pt x="50760" y="1681848"/>
                  <a:pt x="0" y="1523602"/>
                </a:cubicBezTo>
                <a:cubicBezTo>
                  <a:pt x="-50760" y="1365356"/>
                  <a:pt x="53485" y="1119165"/>
                  <a:pt x="0" y="1015735"/>
                </a:cubicBezTo>
                <a:cubicBezTo>
                  <a:pt x="-53485" y="912305"/>
                  <a:pt x="43464" y="575594"/>
                  <a:pt x="0" y="457081"/>
                </a:cubicBezTo>
                <a:cubicBezTo>
                  <a:pt x="-43464" y="338568"/>
                  <a:pt x="1408" y="181692"/>
                  <a:pt x="0" y="0"/>
                </a:cubicBezTo>
                <a:close/>
              </a:path>
              <a:path w="4514378" h="2539337" stroke="0" extrusionOk="0">
                <a:moveTo>
                  <a:pt x="0" y="0"/>
                </a:moveTo>
                <a:cubicBezTo>
                  <a:pt x="208341" y="-16953"/>
                  <a:pt x="324569" y="38015"/>
                  <a:pt x="474010" y="0"/>
                </a:cubicBezTo>
                <a:cubicBezTo>
                  <a:pt x="623451" y="-38015"/>
                  <a:pt x="834452" y="15816"/>
                  <a:pt x="993163" y="0"/>
                </a:cubicBezTo>
                <a:cubicBezTo>
                  <a:pt x="1151874" y="-15816"/>
                  <a:pt x="1254533" y="3705"/>
                  <a:pt x="1512317" y="0"/>
                </a:cubicBezTo>
                <a:cubicBezTo>
                  <a:pt x="1770101" y="-3705"/>
                  <a:pt x="1785111" y="59082"/>
                  <a:pt x="2031470" y="0"/>
                </a:cubicBezTo>
                <a:cubicBezTo>
                  <a:pt x="2277829" y="-59082"/>
                  <a:pt x="2375238" y="24366"/>
                  <a:pt x="2640911" y="0"/>
                </a:cubicBezTo>
                <a:cubicBezTo>
                  <a:pt x="2906584" y="-24366"/>
                  <a:pt x="3090748" y="44875"/>
                  <a:pt x="3295496" y="0"/>
                </a:cubicBezTo>
                <a:cubicBezTo>
                  <a:pt x="3500245" y="-44875"/>
                  <a:pt x="3591072" y="11439"/>
                  <a:pt x="3724362" y="0"/>
                </a:cubicBezTo>
                <a:cubicBezTo>
                  <a:pt x="3857652" y="-11439"/>
                  <a:pt x="4153978" y="93891"/>
                  <a:pt x="4514378" y="0"/>
                </a:cubicBezTo>
                <a:cubicBezTo>
                  <a:pt x="4520434" y="153801"/>
                  <a:pt x="4497598" y="312986"/>
                  <a:pt x="4514378" y="507867"/>
                </a:cubicBezTo>
                <a:cubicBezTo>
                  <a:pt x="4531158" y="702748"/>
                  <a:pt x="4466125" y="870959"/>
                  <a:pt x="4514378" y="1015735"/>
                </a:cubicBezTo>
                <a:cubicBezTo>
                  <a:pt x="4562631" y="1160511"/>
                  <a:pt x="4480880" y="1351845"/>
                  <a:pt x="4514378" y="1447422"/>
                </a:cubicBezTo>
                <a:cubicBezTo>
                  <a:pt x="4547876" y="1542999"/>
                  <a:pt x="4484130" y="1736827"/>
                  <a:pt x="4514378" y="2006076"/>
                </a:cubicBezTo>
                <a:cubicBezTo>
                  <a:pt x="4544626" y="2275325"/>
                  <a:pt x="4455529" y="2320146"/>
                  <a:pt x="4514378" y="2539337"/>
                </a:cubicBezTo>
                <a:cubicBezTo>
                  <a:pt x="4351443" y="2563513"/>
                  <a:pt x="4144769" y="2484457"/>
                  <a:pt x="4040368" y="2539337"/>
                </a:cubicBezTo>
                <a:cubicBezTo>
                  <a:pt x="3935967" y="2594217"/>
                  <a:pt x="3681800" y="2492772"/>
                  <a:pt x="3476071" y="2539337"/>
                </a:cubicBezTo>
                <a:cubicBezTo>
                  <a:pt x="3270342" y="2585902"/>
                  <a:pt x="3188733" y="2512441"/>
                  <a:pt x="2911774" y="2539337"/>
                </a:cubicBezTo>
                <a:cubicBezTo>
                  <a:pt x="2634815" y="2566233"/>
                  <a:pt x="2663132" y="2505180"/>
                  <a:pt x="2482908" y="2539337"/>
                </a:cubicBezTo>
                <a:cubicBezTo>
                  <a:pt x="2302684" y="2573494"/>
                  <a:pt x="2044574" y="2505866"/>
                  <a:pt x="1828323" y="2539337"/>
                </a:cubicBezTo>
                <a:cubicBezTo>
                  <a:pt x="1612073" y="2572808"/>
                  <a:pt x="1378613" y="2523521"/>
                  <a:pt x="1264026" y="2539337"/>
                </a:cubicBezTo>
                <a:cubicBezTo>
                  <a:pt x="1149439" y="2555153"/>
                  <a:pt x="974657" y="2498418"/>
                  <a:pt x="835160" y="2539337"/>
                </a:cubicBezTo>
                <a:cubicBezTo>
                  <a:pt x="695663" y="2580256"/>
                  <a:pt x="257359" y="2528218"/>
                  <a:pt x="0" y="2539337"/>
                </a:cubicBezTo>
                <a:cubicBezTo>
                  <a:pt x="-39749" y="2350155"/>
                  <a:pt x="2889" y="2154665"/>
                  <a:pt x="0" y="2031470"/>
                </a:cubicBezTo>
                <a:cubicBezTo>
                  <a:pt x="-2889" y="1908275"/>
                  <a:pt x="47533" y="1736168"/>
                  <a:pt x="0" y="1472815"/>
                </a:cubicBezTo>
                <a:cubicBezTo>
                  <a:pt x="-47533" y="1209462"/>
                  <a:pt x="43539" y="1247115"/>
                  <a:pt x="0" y="1041128"/>
                </a:cubicBezTo>
                <a:cubicBezTo>
                  <a:pt x="-43539" y="835141"/>
                  <a:pt x="29859" y="619706"/>
                  <a:pt x="0" y="507867"/>
                </a:cubicBezTo>
                <a:cubicBezTo>
                  <a:pt x="-29859" y="396028"/>
                  <a:pt x="24924" y="132335"/>
                  <a:pt x="0" y="0"/>
                </a:cubicBezTo>
                <a:close/>
              </a:path>
            </a:pathLst>
          </a:custGeom>
          <a:ln w="76200">
            <a:solidFill>
              <a:srgbClr val="F2BD57"/>
            </a:solidFill>
            <a:extLst>
              <a:ext uri="{C807C97D-BFC1-408E-A445-0C87EB9F89A2}">
                <ask:lineSketchStyleProps xmlns:ask="http://schemas.microsoft.com/office/drawing/2018/sketchyshapes" sd="385522036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46626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/>
      <p:bldP spid="27" grpId="0"/>
      <p:bldP spid="30" grpId="0"/>
      <p:bldP spid="31" grpId="0" animBg="1"/>
      <p:bldP spid="3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C14CAE-C7FA-0B4A-8F5B-E684CC4AEE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03866" y="574927"/>
            <a:ext cx="18389600" cy="1034323"/>
          </a:xfrm>
        </p:spPr>
        <p:txBody>
          <a:bodyPr/>
          <a:lstStyle/>
          <a:p>
            <a:r>
              <a:rPr lang="de-DE" cap="none" dirty="0"/>
              <a:t>Kontaktdaten</a:t>
            </a:r>
            <a:endParaRPr lang="de-DE" dirty="0"/>
          </a:p>
          <a:p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7875116-D852-4355-84A3-F84C3EFC63BF}"/>
              </a:ext>
            </a:extLst>
          </p:cNvPr>
          <p:cNvSpPr txBox="1"/>
          <p:nvPr/>
        </p:nvSpPr>
        <p:spPr>
          <a:xfrm>
            <a:off x="3075516" y="5168343"/>
            <a:ext cx="7668684" cy="5786199"/>
          </a:xfrm>
          <a:prstGeom prst="rect">
            <a:avLst/>
          </a:prstGeom>
          <a:solidFill>
            <a:srgbClr val="EAEAEA"/>
          </a:solidFill>
        </p:spPr>
        <p:txBody>
          <a:bodyPr wrap="square" lIns="1080000" anchor="ctr">
            <a:spAutoFit/>
          </a:bodyPr>
          <a:lstStyle/>
          <a:p>
            <a:pPr lvl="0"/>
            <a:r>
              <a:rPr lang="de-DE" sz="3200" b="1" dirty="0">
                <a:solidFill>
                  <a:srgbClr val="767171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Heinz-Peter Brenner</a:t>
            </a:r>
          </a:p>
          <a:p>
            <a:pPr lvl="0"/>
            <a:r>
              <a:rPr lang="de-DE" sz="3600" dirty="0" err="1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Ahornweg</a:t>
            </a:r>
            <a:r>
              <a:rPr lang="de-DE" sz="3600" dirty="0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50859 Köln</a:t>
            </a:r>
          </a:p>
          <a:p>
            <a:pPr lvl="0"/>
            <a:endParaRPr lang="de-DE" sz="3600" dirty="0">
              <a:solidFill>
                <a:srgbClr val="597A6A"/>
              </a:solidFill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Mobil 0171 645 32 09</a:t>
            </a:r>
          </a:p>
          <a:p>
            <a:pPr lvl="0"/>
            <a:endParaRPr lang="de-DE" sz="3600" dirty="0">
              <a:solidFill>
                <a:srgbClr val="597A6A"/>
              </a:solidFill>
              <a:effectLst/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3600" dirty="0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hpb@brenner-consulting.com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www.brenner-consulting.com</a:t>
            </a:r>
            <a:endParaRPr lang="de-DE" sz="3200" dirty="0">
              <a:solidFill>
                <a:srgbClr val="597A6A"/>
              </a:solidFill>
              <a:effectLst/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de-DE" sz="3200" b="1" dirty="0">
              <a:solidFill>
                <a:srgbClr val="767171"/>
              </a:solidFill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76FBCF-D3CD-4E7C-960E-0012FF5E9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21" y="1449086"/>
            <a:ext cx="7031490" cy="211989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3CFCD69-6B44-55BB-FD37-E17577FCE2B9}"/>
              </a:ext>
            </a:extLst>
          </p:cNvPr>
          <p:cNvSpPr txBox="1"/>
          <p:nvPr/>
        </p:nvSpPr>
        <p:spPr>
          <a:xfrm>
            <a:off x="10744200" y="5168343"/>
            <a:ext cx="7668684" cy="5786199"/>
          </a:xfrm>
          <a:prstGeom prst="rect">
            <a:avLst/>
          </a:prstGeom>
          <a:solidFill>
            <a:srgbClr val="EAEAEA"/>
          </a:solidFill>
        </p:spPr>
        <p:txBody>
          <a:bodyPr wrap="square" lIns="1080000" anchor="ctr">
            <a:spAutoFit/>
          </a:bodyPr>
          <a:lstStyle/>
          <a:p>
            <a:pPr lvl="0"/>
            <a:r>
              <a:rPr lang="de-DE" sz="3200" b="1" dirty="0">
                <a:solidFill>
                  <a:srgbClr val="767171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Susanne Brenner</a:t>
            </a:r>
          </a:p>
          <a:p>
            <a:pPr lvl="0"/>
            <a:r>
              <a:rPr lang="de-DE" sz="3600" dirty="0" err="1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Ahornweg</a:t>
            </a:r>
            <a:r>
              <a:rPr lang="de-DE" sz="3600" dirty="0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50859 Köln</a:t>
            </a:r>
          </a:p>
          <a:p>
            <a:pPr lvl="0"/>
            <a:endParaRPr lang="de-DE" sz="3600" dirty="0">
              <a:solidFill>
                <a:srgbClr val="597A6A"/>
              </a:solidFill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Mobil 0170 4849481</a:t>
            </a:r>
          </a:p>
          <a:p>
            <a:pPr lvl="0"/>
            <a:endParaRPr lang="de-DE" sz="3600" dirty="0">
              <a:solidFill>
                <a:srgbClr val="597A6A"/>
              </a:solidFill>
              <a:effectLst/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3600" dirty="0">
                <a:solidFill>
                  <a:srgbClr val="597A6A"/>
                </a:solidFill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sb@brenner-consulting.com</a:t>
            </a:r>
          </a:p>
          <a:p>
            <a:pPr lvl="0"/>
            <a:r>
              <a:rPr lang="de-DE" sz="3600" dirty="0">
                <a:solidFill>
                  <a:srgbClr val="597A6A"/>
                </a:solidFill>
                <a:effectLst/>
                <a:latin typeface="Raleway" pitchFamily="2" charset="0"/>
                <a:ea typeface="Calibri" panose="020F0502020204030204" pitchFamily="34" charset="0"/>
                <a:cs typeface="Arial" panose="020B0604020202020204" pitchFamily="34" charset="0"/>
              </a:rPr>
              <a:t>www.brenner-consulting.com</a:t>
            </a:r>
            <a:endParaRPr lang="de-DE" sz="3200" dirty="0">
              <a:solidFill>
                <a:srgbClr val="597A6A"/>
              </a:solidFill>
              <a:effectLst/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de-DE" sz="3200" b="1" dirty="0">
              <a:solidFill>
                <a:srgbClr val="767171"/>
              </a:solidFill>
              <a:latin typeface="Raleway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63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37d834-b811-4347-abbb-9cde25b3944a" xsi:nil="true"/>
    <lcf76f155ced4ddcb4097134ff3c332f xmlns="846eebf1-d488-45bf-a451-296cb1bf06d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3E858CEB26A4A4D99380C511504DDF1" ma:contentTypeVersion="15" ma:contentTypeDescription="Ein neues Dokument erstellen." ma:contentTypeScope="" ma:versionID="2f8ce7dc59b882c6875062b3a24f4c57">
  <xsd:schema xmlns:xsd="http://www.w3.org/2001/XMLSchema" xmlns:xs="http://www.w3.org/2001/XMLSchema" xmlns:p="http://schemas.microsoft.com/office/2006/metadata/properties" xmlns:ns2="846eebf1-d488-45bf-a451-296cb1bf06d8" xmlns:ns3="dc37d834-b811-4347-abbb-9cde25b3944a" targetNamespace="http://schemas.microsoft.com/office/2006/metadata/properties" ma:root="true" ma:fieldsID="f4e319c2c0cc37ac15cbe2f2c4fe96a7" ns2:_="" ns3:_="">
    <xsd:import namespace="846eebf1-d488-45bf-a451-296cb1bf06d8"/>
    <xsd:import namespace="dc37d834-b811-4347-abbb-9cde25b3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ebf1-d488-45bf-a451-296cb1bf06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008797c1-9a61-4fdd-806d-1a1b82eb39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7d834-b811-4347-abbb-9cde25b3944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0d918ba-2a40-4647-a2fd-3da788e05c6e}" ma:internalName="TaxCatchAll" ma:showField="CatchAllData" ma:web="dc37d834-b811-4347-abbb-9cde25b394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9A4CC3-47F6-45B2-B50D-E480B7E76B06}">
  <ds:schemaRefs>
    <ds:schemaRef ds:uri="dc37d834-b811-4347-abbb-9cde25b3944a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846eebf1-d488-45bf-a451-296cb1bf06d8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BB4E3D9-F580-4A5E-81F7-C3AE7E6F18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23E3C6-3B7A-4B1E-A0F6-A53DCF189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6eebf1-d488-45bf-a451-296cb1bf06d8"/>
    <ds:schemaRef ds:uri="dc37d834-b811-4347-abbb-9cde25b39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329</Words>
  <Application>Microsoft Office PowerPoint</Application>
  <PresentationFormat>Benutzerdefiniert</PresentationFormat>
  <Paragraphs>98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Arial</vt:lpstr>
      <vt:lpstr>Calibri</vt:lpstr>
      <vt:lpstr>Helvetica Neue Medium</vt:lpstr>
      <vt:lpstr>Raleway</vt:lpstr>
      <vt:lpstr>Raleway Light</vt:lpstr>
      <vt:lpstr>Raleway Light </vt:lpstr>
      <vt:lpstr>Raleway Medium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BERGWERK Werbeagentur 04</dc:creator>
  <cp:lastModifiedBy>Heinz-Peter Brenner</cp:lastModifiedBy>
  <cp:revision>109</cp:revision>
  <cp:lastPrinted>2024-09-25T09:24:21Z</cp:lastPrinted>
  <dcterms:created xsi:type="dcterms:W3CDTF">2020-06-30T10:14:13Z</dcterms:created>
  <dcterms:modified xsi:type="dcterms:W3CDTF">2024-09-27T07:32:46Z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0x01010003E858CEB26A4A4D99380C511504DDF1</vt:lpwstr>
  </property>
  <property fmtid="{D5CDD505-2E9C-101B-9397-08002B2CF9AE}" pid="3" name="MediaServiceImageTags">
    <vt:lpwstr/>
  </property>
</Properties>
</file>