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4"/>
  </p:sldMasterIdLst>
  <p:notesMasterIdLst>
    <p:notesMasterId r:id="rId19"/>
  </p:notesMasterIdLst>
  <p:sldIdLst>
    <p:sldId id="256" r:id="rId5"/>
    <p:sldId id="283" r:id="rId6"/>
    <p:sldId id="273" r:id="rId7"/>
    <p:sldId id="286" r:id="rId8"/>
    <p:sldId id="284" r:id="rId9"/>
    <p:sldId id="287" r:id="rId10"/>
    <p:sldId id="285" r:id="rId11"/>
    <p:sldId id="292" r:id="rId12"/>
    <p:sldId id="288" r:id="rId13"/>
    <p:sldId id="289" r:id="rId14"/>
    <p:sldId id="280" r:id="rId15"/>
    <p:sldId id="282" r:id="rId16"/>
    <p:sldId id="281" r:id="rId17"/>
    <p:sldId id="270" r:id="rId1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7B5E2-090D-488F-8F6B-B82E835260E6}" v="3" dt="2024-09-26T06:31:42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5268" autoAdjust="0"/>
  </p:normalViewPr>
  <p:slideViewPr>
    <p:cSldViewPr>
      <p:cViewPr varScale="1">
        <p:scale>
          <a:sx n="102" d="100"/>
          <a:sy n="102" d="100"/>
        </p:scale>
        <p:origin x="83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ne Brenner" userId="cd75a5ee-3c52-4691-9469-786dcd9143a2" providerId="ADAL" clId="{95B7B5E2-090D-488F-8F6B-B82E835260E6}"/>
    <pc:docChg chg="modSld">
      <pc:chgData name="Susanne Brenner" userId="cd75a5ee-3c52-4691-9469-786dcd9143a2" providerId="ADAL" clId="{95B7B5E2-090D-488F-8F6B-B82E835260E6}" dt="2024-09-26T06:31:42.192" v="2" actId="20577"/>
      <pc:docMkLst>
        <pc:docMk/>
      </pc:docMkLst>
      <pc:sldChg chg="delSp modSp">
        <pc:chgData name="Susanne Brenner" userId="cd75a5ee-3c52-4691-9469-786dcd9143a2" providerId="ADAL" clId="{95B7B5E2-090D-488F-8F6B-B82E835260E6}" dt="2024-09-26T06:31:42.192" v="2" actId="20577"/>
        <pc:sldMkLst>
          <pc:docMk/>
          <pc:sldMk cId="0" sldId="256"/>
        </pc:sldMkLst>
        <pc:spChg chg="mod">
          <ac:chgData name="Susanne Brenner" userId="cd75a5ee-3c52-4691-9469-786dcd9143a2" providerId="ADAL" clId="{95B7B5E2-090D-488F-8F6B-B82E835260E6}" dt="2024-09-26T06:31:42.192" v="2" actId="20577"/>
          <ac:spMkLst>
            <pc:docMk/>
            <pc:sldMk cId="0" sldId="256"/>
            <ac:spMk id="3074" creationId="{ED3AE675-F361-4325-B4A6-F13A7F7202B7}"/>
          </ac:spMkLst>
        </pc:spChg>
        <pc:spChg chg="del">
          <ac:chgData name="Susanne Brenner" userId="cd75a5ee-3c52-4691-9469-786dcd9143a2" providerId="ADAL" clId="{95B7B5E2-090D-488F-8F6B-B82E835260E6}" dt="2024-09-26T06:31:38.169" v="0" actId="478"/>
          <ac:spMkLst>
            <pc:docMk/>
            <pc:sldMk cId="0" sldId="256"/>
            <ac:spMk id="22532" creationId="{CF34EB15-25E4-4F73-BA54-435F4BEB63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9AEA9F8-69EF-4C89-9333-8B12C1A65C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F0232DA-D16C-4BA0-A00B-704C402C85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B45B4F6-69B1-451F-8478-FB61AB39F7C0}" type="datetimeFigureOut">
              <a:rPr lang="de-DE"/>
              <a:pPr>
                <a:defRPr/>
              </a:pPr>
              <a:t>26.09.2024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76D638A0-16E3-4D66-A113-580AECEEEB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D550CA24-F4D9-4D0C-8D97-2229CA5F1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11F4328-565E-4C9C-940A-781623D677E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11DA30-26DA-4B08-91A2-09D9F45AF1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4541191-8396-417D-AE9D-98426B1BDA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B399430D-E7C6-4596-AD44-C6B6A7BD4D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AF916CEF-DF7D-4583-8A1D-5F6443091D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328C8F7E-9143-4552-B280-7180AA5964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2C97A0-F14F-44D5-BC00-6E2564913D22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>
            <a:extLst>
              <a:ext uri="{FF2B5EF4-FFF2-40B4-BE49-F238E27FC236}">
                <a16:creationId xmlns:a16="http://schemas.microsoft.com/office/drawing/2014/main" id="{9044B7EF-82A8-4A90-A50D-DBD08202A0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izenplatzhalter 2">
            <a:extLst>
              <a:ext uri="{FF2B5EF4-FFF2-40B4-BE49-F238E27FC236}">
                <a16:creationId xmlns:a16="http://schemas.microsoft.com/office/drawing/2014/main" id="{6A582CC4-0ED6-4706-A824-099B740DF8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5604" name="Foliennummernplatzhalter 3">
            <a:extLst>
              <a:ext uri="{FF2B5EF4-FFF2-40B4-BE49-F238E27FC236}">
                <a16:creationId xmlns:a16="http://schemas.microsoft.com/office/drawing/2014/main" id="{F86DEFA4-17E1-4FB2-9BDD-ACAB1D02B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172E96-E3AD-434F-B18D-952D556909C3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lienbildplatzhalter 1">
            <a:extLst>
              <a:ext uri="{FF2B5EF4-FFF2-40B4-BE49-F238E27FC236}">
                <a16:creationId xmlns:a16="http://schemas.microsoft.com/office/drawing/2014/main" id="{F209B3E6-20E2-4D48-BC17-AEAE649526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izenplatzhalter 2">
            <a:extLst>
              <a:ext uri="{FF2B5EF4-FFF2-40B4-BE49-F238E27FC236}">
                <a16:creationId xmlns:a16="http://schemas.microsoft.com/office/drawing/2014/main" id="{C2FDA427-419F-4BC4-B719-DDA47853F5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0420" name="Foliennummernplatzhalter 3">
            <a:extLst>
              <a:ext uri="{FF2B5EF4-FFF2-40B4-BE49-F238E27FC236}">
                <a16:creationId xmlns:a16="http://schemas.microsoft.com/office/drawing/2014/main" id="{F91538A0-FACA-4E28-9D03-11B6983A3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96A9B1-22DC-4E2E-A1BA-EB5B2271571A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420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lienbildplatzhalter 1">
            <a:extLst>
              <a:ext uri="{FF2B5EF4-FFF2-40B4-BE49-F238E27FC236}">
                <a16:creationId xmlns:a16="http://schemas.microsoft.com/office/drawing/2014/main" id="{F209B3E6-20E2-4D48-BC17-AEAE649526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izenplatzhalter 2">
            <a:extLst>
              <a:ext uri="{FF2B5EF4-FFF2-40B4-BE49-F238E27FC236}">
                <a16:creationId xmlns:a16="http://schemas.microsoft.com/office/drawing/2014/main" id="{C2FDA427-419F-4BC4-B719-DDA47853F5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0420" name="Foliennummernplatzhalter 3">
            <a:extLst>
              <a:ext uri="{FF2B5EF4-FFF2-40B4-BE49-F238E27FC236}">
                <a16:creationId xmlns:a16="http://schemas.microsoft.com/office/drawing/2014/main" id="{F91538A0-FACA-4E28-9D03-11B6983A3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96A9B1-22DC-4E2E-A1BA-EB5B2271571A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14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lienbildplatzhalter 1">
            <a:extLst>
              <a:ext uri="{FF2B5EF4-FFF2-40B4-BE49-F238E27FC236}">
                <a16:creationId xmlns:a16="http://schemas.microsoft.com/office/drawing/2014/main" id="{F209B3E6-20E2-4D48-BC17-AEAE649526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izenplatzhalter 2">
            <a:extLst>
              <a:ext uri="{FF2B5EF4-FFF2-40B4-BE49-F238E27FC236}">
                <a16:creationId xmlns:a16="http://schemas.microsoft.com/office/drawing/2014/main" id="{C2FDA427-419F-4BC4-B719-DDA47853F5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0420" name="Foliennummernplatzhalter 3">
            <a:extLst>
              <a:ext uri="{FF2B5EF4-FFF2-40B4-BE49-F238E27FC236}">
                <a16:creationId xmlns:a16="http://schemas.microsoft.com/office/drawing/2014/main" id="{F91538A0-FACA-4E28-9D03-11B6983A3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96A9B1-22DC-4E2E-A1BA-EB5B2271571A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05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>
            <a:extLst>
              <a:ext uri="{FF2B5EF4-FFF2-40B4-BE49-F238E27FC236}">
                <a16:creationId xmlns:a16="http://schemas.microsoft.com/office/drawing/2014/main" id="{B3E6EBE3-3587-4B4C-841F-7AFF4101F1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izenplatzhalter 2">
            <a:extLst>
              <a:ext uri="{FF2B5EF4-FFF2-40B4-BE49-F238E27FC236}">
                <a16:creationId xmlns:a16="http://schemas.microsoft.com/office/drawing/2014/main" id="{50AC41DE-FAE0-42DD-B65D-8CB203BE24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4516" name="Foliennummernplatzhalter 3">
            <a:extLst>
              <a:ext uri="{FF2B5EF4-FFF2-40B4-BE49-F238E27FC236}">
                <a16:creationId xmlns:a16="http://schemas.microsoft.com/office/drawing/2014/main" id="{058583D7-DA4B-4608-8924-A0E66CFF2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72ADFA-3EDC-4AD5-B0A7-4D86BC35A830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A3B40200-A791-4EB1-AE8B-EE822C999D94}"/>
              </a:ext>
            </a:extLst>
          </p:cNvPr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2147483646 w 372"/>
              <a:gd name="T1" fmla="*/ 2147483646 h 166"/>
              <a:gd name="T2" fmla="*/ 2147483646 w 372"/>
              <a:gd name="T3" fmla="*/ 2147483646 h 166"/>
              <a:gd name="T4" fmla="*/ 2147483646 w 372"/>
              <a:gd name="T5" fmla="*/ 2147483646 h 166"/>
              <a:gd name="T6" fmla="*/ 2147483646 w 372"/>
              <a:gd name="T7" fmla="*/ 2147483646 h 166"/>
              <a:gd name="T8" fmla="*/ 2147483646 w 372"/>
              <a:gd name="T9" fmla="*/ 2147483646 h 166"/>
              <a:gd name="T10" fmla="*/ 2147483646 w 372"/>
              <a:gd name="T11" fmla="*/ 2147483646 h 166"/>
              <a:gd name="T12" fmla="*/ 2147483646 w 372"/>
              <a:gd name="T13" fmla="*/ 2147483646 h 166"/>
              <a:gd name="T14" fmla="*/ 2147483646 w 372"/>
              <a:gd name="T15" fmla="*/ 0 h 166"/>
              <a:gd name="T16" fmla="*/ 0 w 372"/>
              <a:gd name="T17" fmla="*/ 0 h 166"/>
              <a:gd name="T18" fmla="*/ 0 w 372"/>
              <a:gd name="T19" fmla="*/ 2147483646 h 166"/>
              <a:gd name="T20" fmla="*/ 2147483646 w 372"/>
              <a:gd name="T21" fmla="*/ 2147483646 h 1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BA0BAD-B1AB-42EE-861F-C052DBF8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FF48C-15EA-46FF-9469-0516D39DE42B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140AA2-3590-480A-A0FB-16B3BF2D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FA8EBB-1B73-4F55-8AE3-CE1B994F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E795E-EF7A-4DF3-B9A5-0C203191EB3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33664853"/>
      </p:ext>
    </p:extLst>
  </p:cSld>
  <p:clrMapOvr>
    <a:masterClrMapping/>
  </p:clrMapOvr>
  <p:transition spd="slow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D289553F-3755-4C74-8742-22BE49A10916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1561DE-9A3A-4EF5-90D7-EA725244B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3057AE-9C08-4F44-8885-33F4B0A4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AA9A19-EC33-4056-A260-4A6E5D87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88DCD-9821-4797-A459-1E9DBA213AA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50526933"/>
      </p:ext>
    </p:extLst>
  </p:cSld>
  <p:clrMapOvr>
    <a:masterClrMapping/>
  </p:clrMapOvr>
  <p:transition spd="slow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98E1B8DA-ADEF-44E4-9BA2-CE77DE90DCDF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913450-D761-412E-8329-0C861CBD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6E189-5151-4B5A-B038-B463703FAD70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0D3BCDB-9909-49DF-BC2D-CAD640F5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8143CE-A5D6-4D7E-8F28-C977855D5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21E98-3F60-443C-86ED-A345CA321F9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59815386"/>
      </p:ext>
    </p:extLst>
  </p:cSld>
  <p:clrMapOvr>
    <a:masterClrMapping/>
  </p:clrMapOvr>
  <p:transition spd="slow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D57B12AE-880E-4409-B347-D429AFD85822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DE93585-E347-4CE2-AD5A-7EA7F1F4F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BED76-B9F4-4E59-9115-17EB5FF219DD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CFEB39F-94EB-4D57-BDA7-4CD191B11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8BCFAAE-3425-4B16-A954-3262AB7E4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D38E-F785-44D0-8135-893EB6DBF1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3672057"/>
      </p:ext>
    </p:extLst>
  </p:cSld>
  <p:clrMapOvr>
    <a:masterClrMapping/>
  </p:clrMapOvr>
  <p:transition spd="slow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>
            <a:extLst>
              <a:ext uri="{FF2B5EF4-FFF2-40B4-BE49-F238E27FC236}">
                <a16:creationId xmlns:a16="http://schemas.microsoft.com/office/drawing/2014/main" id="{C3BA3F35-480E-4870-8C56-4A73D6D56935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DD0A4E2A-4B4F-490A-A5EB-9E51ACF0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2F00-DD7B-4A03-AFD7-1F7E273E93B4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61A00EF-E782-4C15-A992-965D73CD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A462732-EBF9-462A-8414-3BDEE55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4E9D8-5193-4D10-919F-CC2F9561B1D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02519475"/>
      </p:ext>
    </p:extLst>
  </p:cSld>
  <p:clrMapOvr>
    <a:masterClrMapping/>
  </p:clrMapOvr>
  <p:transition spd="slow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00BC094B-DA94-4277-8F41-EC925D670CB0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D996072-5C6A-4B53-9DF5-C2C268EE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50CCE-CA3F-49D6-987D-46A2E353D108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19EC40C-4526-453A-B0D1-9386DAE6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0C4E1D7-0037-492F-9CFD-20C8F4C8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DFC49-5702-49C1-9258-FA5D1355E84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93653863"/>
      </p:ext>
    </p:extLst>
  </p:cSld>
  <p:clrMapOvr>
    <a:masterClrMapping/>
  </p:clrMapOvr>
  <p:transition spd="slow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E44F27CA-C59D-462C-A68D-CB11AA6785E2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6BEEC0A-4371-4F7A-8F35-20367C8FC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75C18-2C38-423F-AA64-15DC4C4D3F45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238B27B-0D9E-41EC-B357-2FF4CD68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FA5A5A8-6294-4888-A414-3F443D1FF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E99DE-FFED-4761-92AA-6304D1CEDE8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6205359"/>
      </p:ext>
    </p:extLst>
  </p:cSld>
  <p:clrMapOvr>
    <a:masterClrMapping/>
  </p:clrMapOvr>
  <p:transition spd="slow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0E89897F-83E3-49BA-B569-0EC2F82EE72C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8019C0C-0348-4660-862E-322725BA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5FE1A-7BCA-4018-96D2-22D26AC4FAC5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B8E25E1-0880-47F1-A935-6C7B798C9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3D81565-A195-4D45-A6CF-5181017FC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72CD-3B2C-4D5F-8AAC-E4A6E8A6984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44855593"/>
      </p:ext>
    </p:extLst>
  </p:cSld>
  <p:clrMapOvr>
    <a:masterClrMapping/>
  </p:clrMapOvr>
  <p:transition spd="slow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BE932D81-0E57-4220-85C2-FA3A047A3ED4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67BE755-5576-4060-A173-048DB0B00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FD7F5-6D19-4C76-8CBC-49C2143236A5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4A4B8D8-38C2-4C1D-96A6-177BD656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40FC308-F8FB-4858-81B2-E2B0509FF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004B9-AD49-4CF1-8100-17351F1A65D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0499298"/>
      </p:ext>
    </p:extLst>
  </p:cSld>
  <p:clrMapOvr>
    <a:masterClrMapping/>
  </p:clrMapOvr>
  <p:transition spd="slow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6D427EB9-DFE6-4339-8AB0-72E5130BB82F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B6182E-5292-4221-A0DE-7FCE7249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6BE8F-D163-499E-99C5-FDA78E05419E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99FA699-93EC-4B48-BC68-E65BDC56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ADBF24-6930-40C2-BD84-339AD739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043C7-4D7B-4C98-B03F-650736B9531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7041284"/>
      </p:ext>
    </p:extLst>
  </p:cSld>
  <p:clrMapOvr>
    <a:masterClrMapping/>
  </p:clrMapOvr>
  <p:transition spd="slow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68C4EBA-FFAA-4B9D-8EF5-A911F356521B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9EFE1026-A8EA-40D3-99DC-4B393DFE1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8000">
                <a:solidFill>
                  <a:schemeClr val="accent1"/>
                </a:solidFill>
                <a:latin typeface="Arial" charset="0"/>
                <a:cs typeface="Arial" charset="0"/>
              </a:rPr>
              <a:t>“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2F261CC4-06ED-4E07-AE0E-DEF09656B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8000">
                <a:solidFill>
                  <a:schemeClr val="accent1"/>
                </a:solidFill>
                <a:latin typeface="Arial" charset="0"/>
                <a:cs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B76045D-AA92-4232-B519-5CE8DCF69BD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69661-8EC5-4EE0-898A-CAF6F2164879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CE10DC0-4B91-4073-B959-4424AE10C25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F534546-F22F-4863-A556-73243AF286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61046-1494-4501-8C7D-2444F769204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43369518"/>
      </p:ext>
    </p:extLst>
  </p:cSld>
  <p:clrMapOvr>
    <a:masterClrMapping/>
  </p:clrMapOvr>
  <p:transition spd="slow" advTm="10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60D0D67-E653-4DFB-8F7D-B06537FFDB77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E59A320-C416-402F-A562-ACE7F84CC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7B9EE-0F3D-4A73-B00C-5768969C3927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4B75362-8625-4E60-B0D0-C3F6844D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BB17BB7-62CC-4848-A696-E8404CE0B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A2974-8FEF-4720-83DE-E601353354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81794895"/>
      </p:ext>
    </p:extLst>
  </p:cSld>
  <p:clrMapOvr>
    <a:masterClrMapping/>
  </p:clrMapOvr>
  <p:transition spd="slow" advTm="10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7E56941D-91B1-41E4-BF10-60C9A8927C60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6A70EB86-58C1-4159-A421-4588BC9B4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8000">
                <a:solidFill>
                  <a:schemeClr val="accent1"/>
                </a:solidFill>
                <a:latin typeface="Arial" charset="0"/>
                <a:cs typeface="Arial" charset="0"/>
              </a:rPr>
              <a:t>“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94E25EA-63D2-421B-92C7-A1A6DF880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8000">
                <a:solidFill>
                  <a:schemeClr val="accent1"/>
                </a:solidFill>
                <a:latin typeface="Arial" charset="0"/>
                <a:cs typeface="Arial" charset="0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4F1F055E-FA8B-4A64-B98C-71CE259908B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3A810-4F15-4638-8111-F0473A0B2E9E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ABD72978-43D6-48B4-8217-7AA98CD283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C99C351-D6D6-4F49-A449-8DF2B70502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675E1-E4EF-4FF4-B9E0-5C3E5C14EF6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49462485"/>
      </p:ext>
    </p:extLst>
  </p:cSld>
  <p:clrMapOvr>
    <a:masterClrMapping/>
  </p:clrMapOvr>
  <p:transition spd="slow" advTm="10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24DC7D45-D7EF-45D7-A848-49CCCBB1B92C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CC82BAB-ECE5-417F-8655-1A3D018D68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8F1D-9172-4D75-B3A1-EE9C2AF98AB6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49BB566-839A-4489-87A5-A81E358E196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9BE430A-1E65-4D5D-A17B-A2C3B9A929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A223-84A8-45A8-9D27-3FD41BCC9CA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26809411"/>
      </p:ext>
    </p:extLst>
  </p:cSld>
  <p:clrMapOvr>
    <a:masterClrMapping/>
  </p:clrMapOvr>
  <p:transition spd="slow" advTm="10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BFF369A-F276-4383-AB5B-255519C0DD40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DE91DC-7370-4F52-BA53-392EE23CE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8C3FB-F5AB-49B8-BDAD-309A83B7AA4F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1CCE8A-3112-4A11-88C1-8FB0C6483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53CF06-FD3B-4411-8F6B-5E355E322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0B47B-C1DB-4B53-B8B7-7DEEE0D4C07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29106225"/>
      </p:ext>
    </p:extLst>
  </p:cSld>
  <p:clrMapOvr>
    <a:masterClrMapping/>
  </p:clrMapOvr>
  <p:transition spd="slow" advTm="10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73C06BF4-F181-4898-88D1-C11BC7004E1F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EE18EBF-865A-48FE-B4BE-07C96ED3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68B0D-3C9D-4954-8DE7-DEE8C8CB102A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FD0C89-BA29-4F5F-B23F-96864FFFE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3955E5-7710-4B63-8B84-D55BAC95B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DE60D-0133-4DDC-9FCF-1CE9D76515D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64581870"/>
      </p:ext>
    </p:extLst>
  </p:cSld>
  <p:clrMapOvr>
    <a:masterClrMapping/>
  </p:clrMapOvr>
  <p:transition spd="slow" advTm="10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, Medienclip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7600" y="1268760"/>
            <a:ext cx="5384800" cy="5184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half" idx="10"/>
          </p:nvPr>
        </p:nvSpPr>
        <p:spPr>
          <a:xfrm>
            <a:off x="609600" y="1268760"/>
            <a:ext cx="5384800" cy="51845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6414317"/>
      </p:ext>
    </p:extLst>
  </p:cSld>
  <p:clrMapOvr>
    <a:masterClrMapping/>
  </p:clrMapOvr>
  <p:transition spd="slow" advClick="0" advTm="10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0804197-198A-4AC1-9818-F129671E80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68F754C-AEF7-4AF3-A620-C2DD80B347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784D461-A263-4925-9732-C51EC98429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844A1-7A13-4D7B-8CA2-8D16E289B9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98992883"/>
      </p:ext>
    </p:extLst>
  </p:cSld>
  <p:clrMapOvr>
    <a:masterClrMapping/>
  </p:clrMapOvr>
  <p:transition spd="slow" advClick="0" advTm="1000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3B2D62A-AB6D-4288-A251-EA4F23CD5F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A08C8E0-1E4A-4958-9F00-408BBBD428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AF3B1BD-F0B3-4668-87E1-12DAFF3192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FCFBB-CFFD-41F0-B516-AD1BB376703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4879710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>
            <a:extLst>
              <a:ext uri="{FF2B5EF4-FFF2-40B4-BE49-F238E27FC236}">
                <a16:creationId xmlns:a16="http://schemas.microsoft.com/office/drawing/2014/main" id="{D850EEE2-5253-4557-902F-4B4CD959B3BC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5F448D53-FA27-41C2-B4D4-601B7F469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7153C792-9C05-4A4A-91EA-466029370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75A08661-BF48-4C83-A5DA-6B71CBE5E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2A87DE0C-AABF-4E7F-8477-348920439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452A1CEF-98CF-4FB8-8050-26C28D7C8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4EDEA920-EC48-450B-ACF5-0ACD04030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7CA6EA20-D5A7-485A-AC7F-66414D948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C112847B-3A33-4205-854C-832C1FE2F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8EACEBFE-C022-4043-85A0-32A1DA27D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37691AA0-D2ED-4AEC-9A17-37910CF58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60FEBE72-2810-4503-AED8-86C8FB1CD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52F7E708-726B-4561-9C65-FECACDF33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27" name="Group 9">
            <a:extLst>
              <a:ext uri="{FF2B5EF4-FFF2-40B4-BE49-F238E27FC236}">
                <a16:creationId xmlns:a16="http://schemas.microsoft.com/office/drawing/2014/main" id="{739C4BA2-B726-4273-84C0-CFA39372E6C2}"/>
              </a:ext>
            </a:extLst>
          </p:cNvPr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C8CDE497-A7F2-4A68-B36E-47DCEE6C8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A9782886-FD56-4CF8-A032-767A9ED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52867C16-2F78-4EEB-BB9F-1D3D1E61C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E3E33954-496A-414A-AADC-E1346E55E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1A0EC342-2978-483D-96A3-EB9E992E8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E6FA741D-867B-47DC-AE9A-BF8213ACF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03AE3CCE-A3EC-4B89-B1AF-BEDF4817B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4670A863-0DEB-4A4F-9D1E-69786D60D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3BF9493F-2A6B-4EC0-A774-001CE23C5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2DE5799C-2EF3-490A-990E-71CB32150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18E17843-13C0-42EE-B508-DE65BA485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21B9AABB-D797-487E-BFA4-BE5C09B7B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E8EB2D0-85EE-4704-80F8-D4A831D139AB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714553D3-DB3D-4FE7-AB83-E3AABBADA3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8E3CB3FE-AB12-4CB9-B79B-FF7D1312FD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C39C8-968C-4DE5-BE10-6FE1AD8D0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62BCA3-45BA-4D0A-85DB-A28D80EA519D}" type="datetimeFigureOut">
              <a:rPr lang="en-US"/>
              <a:pPr>
                <a:defRPr/>
              </a:pPr>
              <a:t>9/26/2024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865FA-D04C-43A1-B26A-93FBE6E2F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E4FEA-1341-464B-B719-D8FBCFBDF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B98E0D16-056D-45B1-BA17-E85EB674C74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40" r:id="rId13"/>
    <p:sldLayoutId id="2147484241" r:id="rId14"/>
    <p:sldLayoutId id="2147484242" r:id="rId15"/>
    <p:sldLayoutId id="2147484243" r:id="rId16"/>
    <p:sldLayoutId id="2147484244" r:id="rId17"/>
    <p:sldLayoutId id="2147484245" r:id="rId18"/>
    <p:sldLayoutId id="2147484246" r:id="rId19"/>
  </p:sldLayoutIdLst>
  <p:transition spd="slow" advTm="10000">
    <p:fade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straphael.info/bild1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3AE675-F361-4325-B4A6-F13A7F720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70643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e-DE" altLang="de-DE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St. Raphael</a:t>
            </a:r>
            <a:br>
              <a:rPr lang="de-DE" altLang="de-DE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de-DE" altLang="de-DE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Kinder und Jugendhilfe</a:t>
            </a:r>
          </a:p>
        </p:txBody>
      </p:sp>
      <p:sp>
        <p:nvSpPr>
          <p:cNvPr id="22531" name="Textplatzhalter 6">
            <a:extLst>
              <a:ext uri="{FF2B5EF4-FFF2-40B4-BE49-F238E27FC236}">
                <a16:creationId xmlns:a16="http://schemas.microsoft.com/office/drawing/2014/main" id="{E3FD27D4-6C1F-43C4-B39C-E03F1119F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97600" y="1268413"/>
            <a:ext cx="5384800" cy="5184775"/>
          </a:xfrm>
        </p:spPr>
        <p:txBody>
          <a:bodyPr/>
          <a:lstStyle/>
          <a:p>
            <a:pPr marL="0" indent="0" eaLnBrk="1" hangingPunct="1">
              <a:buFont typeface="Wingdings 3" panose="05040102010807070707" pitchFamily="18" charset="2"/>
              <a:buNone/>
            </a:pPr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EF823A8-D42C-4586-BD49-FEE4AA8BB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63" y="2420938"/>
            <a:ext cx="3092450" cy="36893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A6B5A9-8530-58E2-0794-39BB59DA6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64904"/>
            <a:ext cx="10972800" cy="1368152"/>
          </a:xfrm>
        </p:spPr>
        <p:txBody>
          <a:bodyPr/>
          <a:lstStyle/>
          <a:p>
            <a:r>
              <a:rPr lang="de-DE" sz="6600" dirty="0"/>
              <a:t>Wir haben eine besondere Geschichte …</a:t>
            </a:r>
          </a:p>
        </p:txBody>
      </p:sp>
    </p:spTree>
    <p:extLst>
      <p:ext uri="{BB962C8B-B14F-4D97-AF65-F5344CB8AC3E}">
        <p14:creationId xmlns:p14="http://schemas.microsoft.com/office/powerpoint/2010/main" val="348303372"/>
      </p:ext>
    </p:extLst>
  </p:cSld>
  <p:clrMapOvr>
    <a:masterClrMapping/>
  </p:clrMapOvr>
  <p:transition spd="slow" advClick="0" advTm="1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08978601-34A6-4B4F-9504-9E5573E04574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1703388" y="274638"/>
            <a:ext cx="8785225" cy="993775"/>
          </a:xfrm>
        </p:spPr>
        <p:txBody>
          <a:bodyPr/>
          <a:lstStyle/>
          <a:p>
            <a:pPr eaLnBrk="1" hangingPunct="1"/>
            <a:r>
              <a:rPr lang="de-DE" altLang="de-DE"/>
              <a:t>St. Raphael Kinder- und Jugendhilfe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4DF1FD9-7282-411B-82F5-7B208E64F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1052513"/>
            <a:ext cx="2349500" cy="352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4FA3BDE-065A-4931-BC9B-98F76657D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3357563"/>
            <a:ext cx="39592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4D821E2-BE9B-4868-AB66-C5EE2D128A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95475" y="1028700"/>
            <a:ext cx="5410200" cy="2205038"/>
          </a:xfrm>
        </p:spPr>
        <p:txBody>
          <a:bodyPr/>
          <a:lstStyle/>
          <a:p>
            <a:pPr>
              <a:defRPr/>
            </a:pPr>
            <a:r>
              <a:rPr lang="de-DE" dirty="0"/>
              <a:t>Gegründet für die Händlerkinder aus Unterdeufstetten</a:t>
            </a:r>
          </a:p>
          <a:p>
            <a:pPr>
              <a:defRPr/>
            </a:pPr>
            <a:r>
              <a:rPr lang="de-DE" dirty="0"/>
              <a:t>Geführt durch Vinzentinerinnen aus Untermarchtal bis Ende 2006</a:t>
            </a:r>
          </a:p>
          <a:p>
            <a:pPr>
              <a:defRPr/>
            </a:pPr>
            <a:r>
              <a:rPr lang="de-DE" dirty="0"/>
              <a:t>Wegbegleitung in der Tradition des Erzengels Raphael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D2D3ECF5-6FB5-411E-94E3-8C4DE0B2FA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4413" y="4724400"/>
            <a:ext cx="4151312" cy="1350963"/>
          </a:xfrm>
        </p:spPr>
        <p:txBody>
          <a:bodyPr/>
          <a:lstStyle/>
          <a:p>
            <a:pPr marL="0" indent="0" algn="r">
              <a:buFont typeface="Wingdings 3" panose="05040102010807070707" pitchFamily="18" charset="2"/>
              <a:buNone/>
            </a:pPr>
            <a:r>
              <a:rPr lang="de-DE" altLang="de-DE" b="1" dirty="0"/>
              <a:t>„Seid gut und man wird Euch glauben“</a:t>
            </a:r>
          </a:p>
          <a:p>
            <a:pPr marL="0" indent="0" algn="r">
              <a:buFont typeface="Wingdings 3" panose="05040102010807070707" pitchFamily="18" charset="2"/>
              <a:buNone/>
            </a:pPr>
            <a:r>
              <a:rPr lang="de-DE" altLang="de-DE" b="1" dirty="0"/>
              <a:t>Vinzenz von Paul</a:t>
            </a:r>
          </a:p>
          <a:p>
            <a:pPr marL="0" indent="0">
              <a:buFont typeface="Wingdings 3" panose="05040102010807070707" pitchFamily="18" charset="2"/>
              <a:buNone/>
            </a:pPr>
            <a:endParaRPr lang="de-DE" altLang="de-DE" dirty="0"/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4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71196-4F77-6CA2-A3EB-4A69EA43924A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5098578"/>
          </a:xfrm>
        </p:spPr>
        <p:txBody>
          <a:bodyPr/>
          <a:lstStyle/>
          <a:p>
            <a:br>
              <a:rPr lang="de-DE" sz="8000" dirty="0"/>
            </a:br>
            <a:br>
              <a:rPr lang="de-DE" sz="8000" dirty="0"/>
            </a:br>
            <a:r>
              <a:rPr lang="de-DE" sz="8000" dirty="0"/>
              <a:t>Wir machen sinnstiftende Arbeit</a:t>
            </a:r>
          </a:p>
        </p:txBody>
      </p:sp>
    </p:spTree>
    <p:extLst>
      <p:ext uri="{BB962C8B-B14F-4D97-AF65-F5344CB8AC3E}">
        <p14:creationId xmlns:p14="http://schemas.microsoft.com/office/powerpoint/2010/main" val="3684630142"/>
      </p:ext>
    </p:extLst>
  </p:cSld>
  <p:clrMapOvr>
    <a:masterClrMapping/>
  </p:clrMapOvr>
  <p:transition spd="slow" advClick="0" advTm="1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446D546-800D-F2C5-4FCD-2D206253D8A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95401" y="819442"/>
            <a:ext cx="3456384" cy="2305561"/>
          </a:xfrm>
          <a:prstGeom prst="rect">
            <a:avLst/>
          </a:prstGeo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A6DAD080-1A60-B936-C37A-229BF83757BA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299449" y="819442"/>
            <a:ext cx="2997070" cy="2249518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701EB7AC-F7F9-3D93-1D34-15B187A55C18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767408" y="3938589"/>
            <a:ext cx="3240360" cy="1823850"/>
          </a:xfrm>
          <a:prstGeom prst="rect">
            <a:avLst/>
          </a:prstGeom>
        </p:spPr>
      </p:pic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1880BD7D-4477-BC8F-9416-114CF4AA21A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4283669" y="3953194"/>
            <a:ext cx="3905298" cy="183074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90815D4-08D2-3CF7-02DA-5CEF3BAAC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8168" y="792078"/>
            <a:ext cx="4101406" cy="230881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1AC7B17-850B-78FB-37B4-D5C162F449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8075" y="3429000"/>
            <a:ext cx="2810500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70616"/>
      </p:ext>
    </p:extLst>
  </p:cSld>
  <p:clrMapOvr>
    <a:masterClrMapping/>
  </p:clrMapOvr>
  <p:transition spd="slow" advClick="0" advTm="1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F2A97-254A-0C01-1B20-13E478D65902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 sz="8000" dirty="0"/>
              <a:t>Die Potenziale unserer Mitarbeitenden sind unser Maschinenpark</a:t>
            </a:r>
          </a:p>
        </p:txBody>
      </p:sp>
    </p:spTree>
    <p:extLst>
      <p:ext uri="{BB962C8B-B14F-4D97-AF65-F5344CB8AC3E}">
        <p14:creationId xmlns:p14="http://schemas.microsoft.com/office/powerpoint/2010/main" val="824095885"/>
      </p:ext>
    </p:extLst>
  </p:cSld>
  <p:clrMapOvr>
    <a:masterClrMapping/>
  </p:clrMapOvr>
  <p:transition spd="slow" advClick="0" advTm="1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9159C-F5F0-C2D7-2AE5-47A73402BBA9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22621E5B-8277-CA30-1D35-07FC44256FB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9600" y="1463220"/>
            <a:ext cx="4035902" cy="1896020"/>
          </a:xfrm>
          <a:prstGeom prst="rect">
            <a:avLst/>
          </a:prstGeo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C6B30892-9731-12C4-9D7E-9A007DE8ABAA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303912" y="1499472"/>
            <a:ext cx="3883757" cy="2185988"/>
          </a:xfrm>
          <a:prstGeom prst="rect">
            <a:avLst/>
          </a:prstGeom>
        </p:spPr>
      </p:pic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BA0FA64F-7636-E194-593C-28C82289D8A3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1496041" y="3938588"/>
            <a:ext cx="3611917" cy="2187575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62F21862-7A8D-5D8D-57C0-BAC38CBE1FF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978606" y="3938588"/>
            <a:ext cx="3822787" cy="218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64306"/>
      </p:ext>
    </p:extLst>
  </p:cSld>
  <p:clrMapOvr>
    <a:masterClrMapping/>
  </p:clrMapOvr>
  <p:transition spd="slow" advClick="0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7681F0-3873-CF8F-695B-26F41797DEE7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br>
              <a:rPr lang="de-DE" sz="8000" dirty="0"/>
            </a:br>
            <a:r>
              <a:rPr lang="de-DE" sz="8000" dirty="0"/>
              <a:t>Fachkräfte sind unsere Grundlage</a:t>
            </a:r>
          </a:p>
        </p:txBody>
      </p:sp>
    </p:spTree>
    <p:extLst>
      <p:ext uri="{BB962C8B-B14F-4D97-AF65-F5344CB8AC3E}">
        <p14:creationId xmlns:p14="http://schemas.microsoft.com/office/powerpoint/2010/main" val="1956891068"/>
      </p:ext>
    </p:extLst>
  </p:cSld>
  <p:clrMapOvr>
    <a:masterClrMapping/>
  </p:clrMapOvr>
  <p:transition spd="slow" advClick="0" advTm="1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E2C63-43B2-B59A-8F88-F9864798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sz="8000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de-DE" sz="8000" b="1" dirty="0">
                <a:latin typeface="Aharoni" panose="02010803020104030203" pitchFamily="2" charset="-79"/>
                <a:cs typeface="Aharoni" panose="02010803020104030203" pitchFamily="2" charset="-79"/>
              </a:rPr>
              <a:t>Sinnstiftende Arbeit ist systemrelevant</a:t>
            </a:r>
          </a:p>
        </p:txBody>
      </p:sp>
    </p:spTree>
    <p:extLst>
      <p:ext uri="{BB962C8B-B14F-4D97-AF65-F5344CB8AC3E}">
        <p14:creationId xmlns:p14="http://schemas.microsoft.com/office/powerpoint/2010/main" val="2725938520"/>
      </p:ext>
    </p:extLst>
  </p:cSld>
  <p:clrMapOvr>
    <a:masterClrMapping/>
  </p:clrMapOvr>
  <p:transition spd="slow" advClick="0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308B3-0730-35C8-8AB0-D1E155AA5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sz="8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de-DE" sz="8000" dirty="0">
                <a:latin typeface="Aharoni" panose="02010803020104030203" pitchFamily="2" charset="-79"/>
                <a:cs typeface="Aharoni" panose="02010803020104030203" pitchFamily="2" charset="-79"/>
              </a:rPr>
              <a:t>Potenziale und Zukunft</a:t>
            </a:r>
          </a:p>
        </p:txBody>
      </p:sp>
    </p:spTree>
    <p:extLst>
      <p:ext uri="{BB962C8B-B14F-4D97-AF65-F5344CB8AC3E}">
        <p14:creationId xmlns:p14="http://schemas.microsoft.com/office/powerpoint/2010/main" val="362258373"/>
      </p:ext>
    </p:extLst>
  </p:cSld>
  <p:clrMapOvr>
    <a:masterClrMapping/>
  </p:clrMapOvr>
  <p:transition spd="slow" advClick="0" advTm="1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>
            <a:extLst>
              <a:ext uri="{FF2B5EF4-FFF2-40B4-BE49-F238E27FC236}">
                <a16:creationId xmlns:a16="http://schemas.microsoft.com/office/drawing/2014/main" id="{78D71B02-23C4-4E15-8637-C3E8BE83A64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" y="1600200"/>
            <a:ext cx="5270500" cy="44211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58C8E1E-E2B3-4528-9B67-200687046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208"/>
            <a:ext cx="11856640" cy="659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12047"/>
      </p:ext>
    </p:extLst>
  </p:cSld>
  <p:clrMapOvr>
    <a:masterClrMapping/>
  </p:clrMapOvr>
  <p:transition spd="slow" advClick="0" advTm="1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>
            <a:extLst>
              <a:ext uri="{FF2B5EF4-FFF2-40B4-BE49-F238E27FC236}">
                <a16:creationId xmlns:a16="http://schemas.microsoft.com/office/drawing/2014/main" id="{78D71B02-23C4-4E15-8637-C3E8BE83A64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" y="1600200"/>
            <a:ext cx="5270500" cy="44211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Grafik 1">
            <a:hlinkClick r:id="rId3"/>
            <a:extLst>
              <a:ext uri="{FF2B5EF4-FFF2-40B4-BE49-F238E27FC236}">
                <a16:creationId xmlns:a16="http://schemas.microsoft.com/office/drawing/2014/main" id="{F60CF4C2-0A10-4085-A3CC-1E5A789B8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36428"/>
      </p:ext>
    </p:extLst>
  </p:cSld>
  <p:clrMapOvr>
    <a:masterClrMapping/>
  </p:clrMapOvr>
  <p:transition spd="slow" advClick="0" advTm="15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>
            <a:extLst>
              <a:ext uri="{FF2B5EF4-FFF2-40B4-BE49-F238E27FC236}">
                <a16:creationId xmlns:a16="http://schemas.microsoft.com/office/drawing/2014/main" id="{78D71B02-23C4-4E15-8637-C3E8BE83A64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" y="1600200"/>
            <a:ext cx="5270500" cy="44211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de-DE" alt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780024-0065-46A9-97DA-0AD84355E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81"/>
            <a:ext cx="12192000" cy="68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98578"/>
      </p:ext>
    </p:extLst>
  </p:cSld>
  <p:clrMapOvr>
    <a:masterClrMapping/>
  </p:clrMapOvr>
  <p:transition spd="slow" advClick="0" advTm="15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EA0AB9B-9058-42FC-8015-C2F3CCC9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pPr eaLnBrk="1" hangingPunct="1"/>
            <a:r>
              <a:rPr lang="de-DE" altLang="de-DE" sz="4000">
                <a:latin typeface="Aharoni" panose="02010803020104030203" pitchFamily="2" charset="-79"/>
                <a:cs typeface="Aharoni" panose="02010803020104030203" pitchFamily="2" charset="-79"/>
              </a:rPr>
              <a:t>St. Raphael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703142-3C7D-4770-AC2E-065879C4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013" y="1773238"/>
            <a:ext cx="2474912" cy="295116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35A03F2-C4EA-AA2E-AE12-78A7DE6BC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953000"/>
            <a:ext cx="8915400" cy="958221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Geben Sie Bescheid, wenn Sie uns unterstützen möchten.</a:t>
            </a:r>
          </a:p>
          <a:p>
            <a:pPr marL="0" indent="0">
              <a:buNone/>
            </a:pPr>
            <a:r>
              <a:rPr lang="de-DE" dirty="0"/>
              <a:t>Wir haben noch viele Wege vor uns und freuen uns über ihre Wegbegleitung.</a:t>
            </a:r>
          </a:p>
        </p:txBody>
      </p:sp>
    </p:spTree>
  </p:cSld>
  <p:clrMapOvr>
    <a:masterClrMapping/>
  </p:clrMapOvr>
  <p:transition spd="slow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3E858CEB26A4A4D99380C511504DDF1" ma:contentTypeVersion="15" ma:contentTypeDescription="Ein neues Dokument erstellen." ma:contentTypeScope="" ma:versionID="2f8ce7dc59b882c6875062b3a24f4c57">
  <xsd:schema xmlns:xsd="http://www.w3.org/2001/XMLSchema" xmlns:xs="http://www.w3.org/2001/XMLSchema" xmlns:p="http://schemas.microsoft.com/office/2006/metadata/properties" xmlns:ns2="846eebf1-d488-45bf-a451-296cb1bf06d8" xmlns:ns3="dc37d834-b811-4347-abbb-9cde25b3944a" targetNamespace="http://schemas.microsoft.com/office/2006/metadata/properties" ma:root="true" ma:fieldsID="f4e319c2c0cc37ac15cbe2f2c4fe96a7" ns2:_="" ns3:_="">
    <xsd:import namespace="846eebf1-d488-45bf-a451-296cb1bf06d8"/>
    <xsd:import namespace="dc37d834-b811-4347-abbb-9cde25b3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ebf1-d488-45bf-a451-296cb1bf06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008797c1-9a61-4fdd-806d-1a1b82eb39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7d834-b811-4347-abbb-9cde25b3944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0d918ba-2a40-4647-a2fd-3da788e05c6e}" ma:internalName="TaxCatchAll" ma:showField="CatchAllData" ma:web="dc37d834-b811-4347-abbb-9cde25b394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c37d834-b811-4347-abbb-9cde25b3944a" xsi:nil="true"/>
    <lcf76f155ced4ddcb4097134ff3c332f xmlns="846eebf1-d488-45bf-a451-296cb1bf06d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9F7A6C-6E95-4EDA-A455-2A2F118A65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6eebf1-d488-45bf-a451-296cb1bf06d8"/>
    <ds:schemaRef ds:uri="dc37d834-b811-4347-abbb-9cde25b394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0513BF-41F1-4ADF-B95C-AB4CC38B77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A183D2-698E-4D00-94D6-B6E69751D6F7}">
  <ds:schemaRefs>
    <ds:schemaRef ds:uri="http://schemas.microsoft.com/office/2006/metadata/properties"/>
    <ds:schemaRef ds:uri="http://schemas.microsoft.com/office/infopath/2007/PartnerControls"/>
    <ds:schemaRef ds:uri="dc37d834-b811-4347-abbb-9cde25b3944a"/>
    <ds:schemaRef ds:uri="846eebf1-d488-45bf-a451-296cb1bf06d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112</Words>
  <Application>Microsoft Office PowerPoint</Application>
  <PresentationFormat>Breitbild</PresentationFormat>
  <Paragraphs>25</Paragraphs>
  <Slides>14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Aharoni</vt:lpstr>
      <vt:lpstr>Arial</vt:lpstr>
      <vt:lpstr>Calibri</vt:lpstr>
      <vt:lpstr>Century Gothic</vt:lpstr>
      <vt:lpstr>Wingdings 3</vt:lpstr>
      <vt:lpstr>Fetzen</vt:lpstr>
      <vt:lpstr>St. Raphael Kinder und Jugendhilfe</vt:lpstr>
      <vt:lpstr>Wir haben eine besondere Geschichte …</vt:lpstr>
      <vt:lpstr>St. Raphael Kinder- und Jugendhilfe</vt:lpstr>
      <vt:lpstr>  Wir machen sinnstiftende Arbeit</vt:lpstr>
      <vt:lpstr>PowerPoint-Präsentation</vt:lpstr>
      <vt:lpstr>Die Potenziale unserer Mitarbeitenden sind unser Maschinenpark</vt:lpstr>
      <vt:lpstr>PowerPoint-Präsentation</vt:lpstr>
      <vt:lpstr> Fachkräfte sind unsere Grundlage</vt:lpstr>
      <vt:lpstr> Sinnstiftende Arbeit ist systemrelevant</vt:lpstr>
      <vt:lpstr> Potenziale und Zukunft</vt:lpstr>
      <vt:lpstr>PowerPoint-Präsentation</vt:lpstr>
      <vt:lpstr>PowerPoint-Präsentation</vt:lpstr>
      <vt:lpstr>PowerPoint-Präsentation</vt:lpstr>
      <vt:lpstr>St. Raphael</vt:lpstr>
    </vt:vector>
  </TitlesOfParts>
  <Company>St. Raphael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St. Raphael Kinder und Jugendhilfe</dc:title>
  <dc:creator>HKS</dc:creator>
  <cp:lastModifiedBy>Susanne Brenner</cp:lastModifiedBy>
  <cp:revision>127</cp:revision>
  <dcterms:created xsi:type="dcterms:W3CDTF">2007-04-24T20:19:03Z</dcterms:created>
  <dcterms:modified xsi:type="dcterms:W3CDTF">2024-09-26T06:31:49Z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0x01010003E858CEB26A4A4D99380C511504DDF1</vt:lpwstr>
  </property>
  <property fmtid="{D5CDD505-2E9C-101B-9397-08002B2CF9AE}" pid="3" name="MediaServiceImageTags">
    <vt:lpwstr/>
  </property>
</Properties>
</file>